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Didact Gothic"/>
      <p:regular r:id="rId19"/>
    </p:embeddedFont>
    <p:embeddedFont>
      <p:font typeface="Karantin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497B3B-5C11-43AE-8C95-D8E3116A0036}">
  <a:tblStyle styleId="{BC497B3B-5C11-43AE-8C95-D8E3116A00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Karantina-regular.fntdata"/><Relationship Id="rId21" Type="http://schemas.openxmlformats.org/officeDocument/2006/relationships/font" Target="fonts/Karantina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DidactGothic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41d88b38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541d88b38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541d88b384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541d88b384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41d88b384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1541d88b384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dbb7c163a_0_1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dbb7c163a_0_1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d36770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d36770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dbb7c163a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ddbb7c163a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411c927e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411c927e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41d88b38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541d88b38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41d88b38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541d88b38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541d88b38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541d88b38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41d88b38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541d88b38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41d88b38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541d88b38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699900" y="446400"/>
            <a:ext cx="3215400" cy="3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99900" y="4031400"/>
            <a:ext cx="2663100" cy="66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/>
          <p:nvPr>
            <p:ph idx="1" type="subTitle"/>
          </p:nvPr>
        </p:nvSpPr>
        <p:spPr>
          <a:xfrm>
            <a:off x="699900" y="4031400"/>
            <a:ext cx="3104700" cy="66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699900" y="446400"/>
            <a:ext cx="6576000" cy="1665600"/>
          </a:xfrm>
          <a:prstGeom prst="rect">
            <a:avLst/>
          </a:prstGeom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23200"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type="title"/>
          </p:nvPr>
        </p:nvSpPr>
        <p:spPr>
          <a:xfrm>
            <a:off x="1703250" y="1580325"/>
            <a:ext cx="20190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2" type="title"/>
          </p:nvPr>
        </p:nvSpPr>
        <p:spPr>
          <a:xfrm>
            <a:off x="699900" y="15370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703250" y="2460514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3"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4" type="title"/>
          </p:nvPr>
        </p:nvSpPr>
        <p:spPr>
          <a:xfrm>
            <a:off x="5129450" y="1580325"/>
            <a:ext cx="20190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5" type="title"/>
          </p:nvPr>
        </p:nvSpPr>
        <p:spPr>
          <a:xfrm>
            <a:off x="4126100" y="15370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6" type="subTitle"/>
          </p:nvPr>
        </p:nvSpPr>
        <p:spPr>
          <a:xfrm>
            <a:off x="5129450" y="2460514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7" type="title"/>
          </p:nvPr>
        </p:nvSpPr>
        <p:spPr>
          <a:xfrm>
            <a:off x="1703250" y="3195975"/>
            <a:ext cx="20190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3"/>
          <p:cNvSpPr txBox="1"/>
          <p:nvPr>
            <p:ph hasCustomPrompt="1" idx="8" type="title"/>
          </p:nvPr>
        </p:nvSpPr>
        <p:spPr>
          <a:xfrm>
            <a:off x="699900" y="3152600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idx="9" type="subTitle"/>
          </p:nvPr>
        </p:nvSpPr>
        <p:spPr>
          <a:xfrm>
            <a:off x="1703250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3" type="title"/>
          </p:nvPr>
        </p:nvSpPr>
        <p:spPr>
          <a:xfrm>
            <a:off x="5129450" y="3195975"/>
            <a:ext cx="2019000" cy="9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idx="14" type="title"/>
          </p:nvPr>
        </p:nvSpPr>
        <p:spPr>
          <a:xfrm>
            <a:off x="4126100" y="3152600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5" type="subTitle"/>
          </p:nvPr>
        </p:nvSpPr>
        <p:spPr>
          <a:xfrm>
            <a:off x="5129450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type="title"/>
          </p:nvPr>
        </p:nvSpPr>
        <p:spPr>
          <a:xfrm>
            <a:off x="699900" y="4156316"/>
            <a:ext cx="38721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1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699950" y="1838291"/>
            <a:ext cx="3872100" cy="23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7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72" name="Google Shape;72;p15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699900" y="2555650"/>
            <a:ext cx="3349200" cy="20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169369" y="2555650"/>
            <a:ext cx="3522600" cy="20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MAIN_POINT_1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type="ctrTitle"/>
          </p:nvPr>
        </p:nvSpPr>
        <p:spPr>
          <a:xfrm>
            <a:off x="699900" y="446400"/>
            <a:ext cx="4857900" cy="24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2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" type="subTitle"/>
          </p:nvPr>
        </p:nvSpPr>
        <p:spPr>
          <a:xfrm>
            <a:off x="699900" y="4031400"/>
            <a:ext cx="4467000" cy="66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ONE_COLUMN_TEXT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>
            <p:ph type="ctrTitle"/>
          </p:nvPr>
        </p:nvSpPr>
        <p:spPr>
          <a:xfrm>
            <a:off x="699900" y="446400"/>
            <a:ext cx="4650600" cy="21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699900" y="3442700"/>
            <a:ext cx="3337500" cy="12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ONLY_3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ctrTitle"/>
          </p:nvPr>
        </p:nvSpPr>
        <p:spPr>
          <a:xfrm>
            <a:off x="699900" y="446400"/>
            <a:ext cx="3872100" cy="21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699900" y="3442700"/>
            <a:ext cx="3337500" cy="12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2" type="title"/>
          </p:nvPr>
        </p:nvSpPr>
        <p:spPr>
          <a:xfrm>
            <a:off x="699900" y="2115841"/>
            <a:ext cx="18015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1" name="Google Shape;91;p19"/>
          <p:cNvSpPr txBox="1"/>
          <p:nvPr>
            <p:ph idx="1" type="subTitle"/>
          </p:nvPr>
        </p:nvSpPr>
        <p:spPr>
          <a:xfrm>
            <a:off x="699900" y="2643541"/>
            <a:ext cx="18015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3" type="title"/>
          </p:nvPr>
        </p:nvSpPr>
        <p:spPr>
          <a:xfrm>
            <a:off x="2876700" y="2115841"/>
            <a:ext cx="18015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3" name="Google Shape;93;p19"/>
          <p:cNvSpPr txBox="1"/>
          <p:nvPr>
            <p:ph idx="4" type="subTitle"/>
          </p:nvPr>
        </p:nvSpPr>
        <p:spPr>
          <a:xfrm>
            <a:off x="2876700" y="2643541"/>
            <a:ext cx="18015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5" type="title"/>
          </p:nvPr>
        </p:nvSpPr>
        <p:spPr>
          <a:xfrm>
            <a:off x="5053500" y="2115841"/>
            <a:ext cx="18015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5" name="Google Shape;95;p19"/>
          <p:cNvSpPr txBox="1"/>
          <p:nvPr>
            <p:ph idx="6" type="subTitle"/>
          </p:nvPr>
        </p:nvSpPr>
        <p:spPr>
          <a:xfrm>
            <a:off x="5053500" y="2643541"/>
            <a:ext cx="18015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2" type="title"/>
          </p:nvPr>
        </p:nvSpPr>
        <p:spPr>
          <a:xfrm>
            <a:off x="1703250" y="2009025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1703250" y="2536714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3" type="title"/>
          </p:nvPr>
        </p:nvSpPr>
        <p:spPr>
          <a:xfrm>
            <a:off x="5014925" y="2009025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20"/>
          <p:cNvSpPr txBox="1"/>
          <p:nvPr>
            <p:ph idx="4" type="subTitle"/>
          </p:nvPr>
        </p:nvSpPr>
        <p:spPr>
          <a:xfrm>
            <a:off x="5014925" y="2536714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5" type="title"/>
          </p:nvPr>
        </p:nvSpPr>
        <p:spPr>
          <a:xfrm>
            <a:off x="1703250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" name="Google Shape;104;p20"/>
          <p:cNvSpPr txBox="1"/>
          <p:nvPr>
            <p:ph idx="6" type="subTitle"/>
          </p:nvPr>
        </p:nvSpPr>
        <p:spPr>
          <a:xfrm>
            <a:off x="1703250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7" type="title"/>
          </p:nvPr>
        </p:nvSpPr>
        <p:spPr>
          <a:xfrm>
            <a:off x="5014925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20"/>
          <p:cNvSpPr txBox="1"/>
          <p:nvPr>
            <p:ph idx="8" type="subTitle"/>
          </p:nvPr>
        </p:nvSpPr>
        <p:spPr>
          <a:xfrm>
            <a:off x="5014925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hasCustomPrompt="1" type="title"/>
          </p:nvPr>
        </p:nvSpPr>
        <p:spPr>
          <a:xfrm>
            <a:off x="699900" y="17782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22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2" type="ctrTitle"/>
          </p:nvPr>
        </p:nvSpPr>
        <p:spPr>
          <a:xfrm>
            <a:off x="2488800" y="446400"/>
            <a:ext cx="3872100" cy="20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699900" y="4031400"/>
            <a:ext cx="2356200" cy="665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TITLE_ONLY_2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2" type="title"/>
          </p:nvPr>
        </p:nvSpPr>
        <p:spPr>
          <a:xfrm>
            <a:off x="699900" y="21768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1"/>
          <p:cNvSpPr txBox="1"/>
          <p:nvPr>
            <p:ph idx="1" type="subTitle"/>
          </p:nvPr>
        </p:nvSpPr>
        <p:spPr>
          <a:xfrm>
            <a:off x="699900" y="27044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3" type="title"/>
          </p:nvPr>
        </p:nvSpPr>
        <p:spPr>
          <a:xfrm>
            <a:off x="3308388" y="21768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" name="Google Shape;113;p21"/>
          <p:cNvSpPr txBox="1"/>
          <p:nvPr>
            <p:ph idx="4" type="subTitle"/>
          </p:nvPr>
        </p:nvSpPr>
        <p:spPr>
          <a:xfrm>
            <a:off x="3308388" y="27044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5" type="title"/>
          </p:nvPr>
        </p:nvSpPr>
        <p:spPr>
          <a:xfrm>
            <a:off x="5916900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" name="Google Shape;115;p21"/>
          <p:cNvSpPr txBox="1"/>
          <p:nvPr>
            <p:ph idx="6" type="subTitle"/>
          </p:nvPr>
        </p:nvSpPr>
        <p:spPr>
          <a:xfrm>
            <a:off x="5916900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7" type="title"/>
          </p:nvPr>
        </p:nvSpPr>
        <p:spPr>
          <a:xfrm>
            <a:off x="699900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7" name="Google Shape;117;p21"/>
          <p:cNvSpPr txBox="1"/>
          <p:nvPr>
            <p:ph idx="8" type="subTitle"/>
          </p:nvPr>
        </p:nvSpPr>
        <p:spPr>
          <a:xfrm>
            <a:off x="699900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9" type="title"/>
          </p:nvPr>
        </p:nvSpPr>
        <p:spPr>
          <a:xfrm>
            <a:off x="3308388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p21"/>
          <p:cNvSpPr txBox="1"/>
          <p:nvPr>
            <p:ph idx="13" type="subTitle"/>
          </p:nvPr>
        </p:nvSpPr>
        <p:spPr>
          <a:xfrm>
            <a:off x="3308388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2" type="title"/>
          </p:nvPr>
        </p:nvSpPr>
        <p:spPr>
          <a:xfrm>
            <a:off x="1208125" y="21768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1208125" y="27044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3" type="title"/>
          </p:nvPr>
        </p:nvSpPr>
        <p:spPr>
          <a:xfrm>
            <a:off x="3816613" y="21768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6" name="Google Shape;126;p22"/>
          <p:cNvSpPr txBox="1"/>
          <p:nvPr>
            <p:ph idx="4" type="subTitle"/>
          </p:nvPr>
        </p:nvSpPr>
        <p:spPr>
          <a:xfrm>
            <a:off x="3816613" y="27044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5" type="title"/>
          </p:nvPr>
        </p:nvSpPr>
        <p:spPr>
          <a:xfrm>
            <a:off x="6425100" y="21768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22"/>
          <p:cNvSpPr txBox="1"/>
          <p:nvPr>
            <p:ph idx="6" type="subTitle"/>
          </p:nvPr>
        </p:nvSpPr>
        <p:spPr>
          <a:xfrm>
            <a:off x="6425100" y="27044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7" type="title"/>
          </p:nvPr>
        </p:nvSpPr>
        <p:spPr>
          <a:xfrm>
            <a:off x="1208125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0" name="Google Shape;130;p22"/>
          <p:cNvSpPr txBox="1"/>
          <p:nvPr>
            <p:ph idx="8" type="subTitle"/>
          </p:nvPr>
        </p:nvSpPr>
        <p:spPr>
          <a:xfrm>
            <a:off x="1208125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9" type="title"/>
          </p:nvPr>
        </p:nvSpPr>
        <p:spPr>
          <a:xfrm>
            <a:off x="3816613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2" name="Google Shape;132;p22"/>
          <p:cNvSpPr txBox="1"/>
          <p:nvPr>
            <p:ph idx="13" type="subTitle"/>
          </p:nvPr>
        </p:nvSpPr>
        <p:spPr>
          <a:xfrm>
            <a:off x="3816613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4" type="title"/>
          </p:nvPr>
        </p:nvSpPr>
        <p:spPr>
          <a:xfrm>
            <a:off x="6425100" y="35484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2"/>
          <p:cNvSpPr txBox="1"/>
          <p:nvPr>
            <p:ph idx="15" type="subTitle"/>
          </p:nvPr>
        </p:nvSpPr>
        <p:spPr>
          <a:xfrm>
            <a:off x="6425100" y="4076089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23"/>
          <p:cNvSpPr txBox="1"/>
          <p:nvPr>
            <p:ph hasCustomPrompt="1" idx="2" type="title"/>
          </p:nvPr>
        </p:nvSpPr>
        <p:spPr>
          <a:xfrm>
            <a:off x="699900" y="1927800"/>
            <a:ext cx="2016000" cy="145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12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23"/>
          <p:cNvSpPr txBox="1"/>
          <p:nvPr>
            <p:ph hasCustomPrompt="1" idx="3" type="title"/>
          </p:nvPr>
        </p:nvSpPr>
        <p:spPr>
          <a:xfrm>
            <a:off x="4294300" y="1927800"/>
            <a:ext cx="2016000" cy="145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12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0" name="Google Shape;140;p23"/>
          <p:cNvSpPr txBox="1"/>
          <p:nvPr>
            <p:ph idx="1" type="subTitle"/>
          </p:nvPr>
        </p:nvSpPr>
        <p:spPr>
          <a:xfrm>
            <a:off x="699900" y="3386100"/>
            <a:ext cx="2016000" cy="13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4" type="subTitle"/>
          </p:nvPr>
        </p:nvSpPr>
        <p:spPr>
          <a:xfrm>
            <a:off x="4294300" y="3386100"/>
            <a:ext cx="2016000" cy="131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hasCustomPrompt="1" idx="2" type="title"/>
          </p:nvPr>
        </p:nvSpPr>
        <p:spPr>
          <a:xfrm>
            <a:off x="701400" y="2156400"/>
            <a:ext cx="2016000" cy="145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12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4"/>
          <p:cNvSpPr txBox="1"/>
          <p:nvPr>
            <p:ph hasCustomPrompt="1" idx="3" type="title"/>
          </p:nvPr>
        </p:nvSpPr>
        <p:spPr>
          <a:xfrm>
            <a:off x="4854400" y="2156400"/>
            <a:ext cx="2016000" cy="145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120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6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24"/>
          <p:cNvSpPr txBox="1"/>
          <p:nvPr>
            <p:ph idx="4" type="title"/>
          </p:nvPr>
        </p:nvSpPr>
        <p:spPr>
          <a:xfrm>
            <a:off x="699900" y="3548418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8" name="Google Shape;148;p24"/>
          <p:cNvSpPr txBox="1"/>
          <p:nvPr>
            <p:ph idx="1" type="subTitle"/>
          </p:nvPr>
        </p:nvSpPr>
        <p:spPr>
          <a:xfrm>
            <a:off x="699900" y="4076107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5" type="title"/>
          </p:nvPr>
        </p:nvSpPr>
        <p:spPr>
          <a:xfrm>
            <a:off x="4852900" y="3548418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24"/>
          <p:cNvSpPr txBox="1"/>
          <p:nvPr>
            <p:ph idx="6" type="subTitle"/>
          </p:nvPr>
        </p:nvSpPr>
        <p:spPr>
          <a:xfrm>
            <a:off x="4852900" y="4076107"/>
            <a:ext cx="2019000" cy="6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>
            <p:ph type="ctrTitle"/>
          </p:nvPr>
        </p:nvSpPr>
        <p:spPr>
          <a:xfrm>
            <a:off x="699900" y="446400"/>
            <a:ext cx="4884600" cy="21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8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699900" y="2571750"/>
            <a:ext cx="3212700" cy="1329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Google Shape;155;p25"/>
          <p:cNvSpPr txBox="1"/>
          <p:nvPr/>
        </p:nvSpPr>
        <p:spPr>
          <a:xfrm>
            <a:off x="3836400" y="3996900"/>
            <a:ext cx="27078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b="1" lang="en" sz="1000">
                <a:solidFill>
                  <a:schemeClr val="dk2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99900" y="1365475"/>
            <a:ext cx="7744200" cy="33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title"/>
          </p:nvPr>
        </p:nvSpPr>
        <p:spPr>
          <a:xfrm>
            <a:off x="699900" y="1977450"/>
            <a:ext cx="2535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" name="Google Shape;25;p5"/>
          <p:cNvSpPr txBox="1"/>
          <p:nvPr>
            <p:ph idx="1" type="subTitle"/>
          </p:nvPr>
        </p:nvSpPr>
        <p:spPr>
          <a:xfrm>
            <a:off x="699900" y="2505150"/>
            <a:ext cx="2761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3" type="title"/>
          </p:nvPr>
        </p:nvSpPr>
        <p:spPr>
          <a:xfrm>
            <a:off x="699888" y="3356100"/>
            <a:ext cx="2019000" cy="6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699900" y="3883800"/>
            <a:ext cx="2761500" cy="8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699900" y="2284250"/>
            <a:ext cx="4681500" cy="24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ctrTitle"/>
          </p:nvPr>
        </p:nvSpPr>
        <p:spPr>
          <a:xfrm>
            <a:off x="699900" y="446400"/>
            <a:ext cx="4681500" cy="11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/>
          <p:nvPr>
            <p:ph type="ctrTitle"/>
          </p:nvPr>
        </p:nvSpPr>
        <p:spPr>
          <a:xfrm>
            <a:off x="699900" y="446400"/>
            <a:ext cx="5455200" cy="4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1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699900" y="2783125"/>
            <a:ext cx="2911800" cy="19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type="ctrTitle"/>
          </p:nvPr>
        </p:nvSpPr>
        <p:spPr>
          <a:xfrm>
            <a:off x="699900" y="446400"/>
            <a:ext cx="3872100" cy="21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chemeClr val="lt1"/>
            </a:gs>
            <a:gs pos="7100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-27000" y="-16200"/>
            <a:ext cx="9198000" cy="5175900"/>
          </a:xfrm>
          <a:prstGeom prst="rect">
            <a:avLst/>
          </a:prstGeom>
          <a:solidFill>
            <a:srgbClr val="F1E7CE">
              <a:alpha val="264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"/>
            <a:ext cx="914400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>
            <p:ph type="ctrTitle"/>
          </p:nvPr>
        </p:nvSpPr>
        <p:spPr>
          <a:xfrm>
            <a:off x="699900" y="2571750"/>
            <a:ext cx="5631000" cy="21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rantina"/>
              <a:buNone/>
              <a:defRPr sz="2800">
                <a:solidFill>
                  <a:schemeClr val="dk1"/>
                </a:solidFill>
                <a:latin typeface="Karantina"/>
                <a:ea typeface="Karantina"/>
                <a:cs typeface="Karantina"/>
                <a:sym typeface="Karanti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4791850" y="578847"/>
            <a:ext cx="3741559" cy="3642772"/>
          </a:xfrm>
          <a:custGeom>
            <a:rect b="b" l="l" r="r" t="t"/>
            <a:pathLst>
              <a:path extrusionOk="0" h="136882" w="143245">
                <a:moveTo>
                  <a:pt x="83051" y="0"/>
                </a:moveTo>
                <a:lnTo>
                  <a:pt x="51153" y="27209"/>
                </a:lnTo>
                <a:lnTo>
                  <a:pt x="59107" y="754"/>
                </a:lnTo>
                <a:lnTo>
                  <a:pt x="46298" y="25535"/>
                </a:lnTo>
                <a:lnTo>
                  <a:pt x="43954" y="754"/>
                </a:lnTo>
                <a:lnTo>
                  <a:pt x="41693" y="24530"/>
                </a:lnTo>
                <a:lnTo>
                  <a:pt x="28717" y="754"/>
                </a:lnTo>
                <a:lnTo>
                  <a:pt x="35917" y="25116"/>
                </a:lnTo>
                <a:lnTo>
                  <a:pt x="7368" y="921"/>
                </a:lnTo>
                <a:lnTo>
                  <a:pt x="29470" y="27209"/>
                </a:lnTo>
                <a:lnTo>
                  <a:pt x="168" y="19340"/>
                </a:lnTo>
                <a:lnTo>
                  <a:pt x="30977" y="35163"/>
                </a:lnTo>
                <a:lnTo>
                  <a:pt x="1" y="37842"/>
                </a:lnTo>
                <a:lnTo>
                  <a:pt x="29889" y="40604"/>
                </a:lnTo>
                <a:lnTo>
                  <a:pt x="1" y="56595"/>
                </a:lnTo>
                <a:lnTo>
                  <a:pt x="28298" y="47218"/>
                </a:lnTo>
                <a:lnTo>
                  <a:pt x="1" y="82966"/>
                </a:lnTo>
                <a:lnTo>
                  <a:pt x="34996" y="52493"/>
                </a:lnTo>
                <a:lnTo>
                  <a:pt x="4103" y="136882"/>
                </a:lnTo>
                <a:lnTo>
                  <a:pt x="41944" y="54837"/>
                </a:lnTo>
                <a:lnTo>
                  <a:pt x="45209" y="135207"/>
                </a:lnTo>
                <a:lnTo>
                  <a:pt x="48809" y="55088"/>
                </a:lnTo>
                <a:lnTo>
                  <a:pt x="82465" y="127840"/>
                </a:lnTo>
                <a:lnTo>
                  <a:pt x="54921" y="52409"/>
                </a:lnTo>
                <a:lnTo>
                  <a:pt x="54921" y="52409"/>
                </a:lnTo>
                <a:lnTo>
                  <a:pt x="135710" y="128342"/>
                </a:lnTo>
                <a:lnTo>
                  <a:pt x="59442" y="47302"/>
                </a:lnTo>
                <a:lnTo>
                  <a:pt x="59442" y="47302"/>
                </a:lnTo>
                <a:lnTo>
                  <a:pt x="143245" y="78446"/>
                </a:lnTo>
                <a:lnTo>
                  <a:pt x="143245" y="78446"/>
                </a:lnTo>
                <a:lnTo>
                  <a:pt x="62874" y="41023"/>
                </a:lnTo>
                <a:lnTo>
                  <a:pt x="142575" y="37842"/>
                </a:lnTo>
                <a:lnTo>
                  <a:pt x="61870" y="34409"/>
                </a:lnTo>
                <a:lnTo>
                  <a:pt x="135124" y="586"/>
                </a:lnTo>
                <a:lnTo>
                  <a:pt x="135124" y="586"/>
                </a:lnTo>
                <a:lnTo>
                  <a:pt x="59023" y="28046"/>
                </a:lnTo>
                <a:lnTo>
                  <a:pt x="830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type="ctrTitle"/>
          </p:nvPr>
        </p:nvSpPr>
        <p:spPr>
          <a:xfrm>
            <a:off x="608275" y="578850"/>
            <a:ext cx="5075700" cy="3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Mental Skills Training for </a:t>
            </a:r>
            <a:endParaRPr sz="7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Combat Sports</a:t>
            </a:r>
            <a:endParaRPr sz="7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By Erin Herle</a:t>
            </a:r>
            <a:endParaRPr sz="7900"/>
          </a:p>
        </p:txBody>
      </p:sp>
      <p:sp>
        <p:nvSpPr>
          <p:cNvPr id="166" name="Google Shape;166;p28"/>
          <p:cNvSpPr/>
          <p:nvPr/>
        </p:nvSpPr>
        <p:spPr>
          <a:xfrm>
            <a:off x="1028019" y="1745170"/>
            <a:ext cx="1222" cy="1222"/>
          </a:xfrm>
          <a:custGeom>
            <a:rect b="b" l="l" r="r" t="t"/>
            <a:pathLst>
              <a:path extrusionOk="0" h="27" w="27">
                <a:moveTo>
                  <a:pt x="27" y="1"/>
                </a:moveTo>
                <a:cubicBezTo>
                  <a:pt x="0" y="1"/>
                  <a:pt x="0" y="27"/>
                  <a:pt x="0" y="27"/>
                </a:cubicBezTo>
                <a:lnTo>
                  <a:pt x="27" y="27"/>
                </a:lnTo>
                <a:lnTo>
                  <a:pt x="27" y="1"/>
                </a:lnTo>
                <a:close/>
              </a:path>
            </a:pathLst>
          </a:custGeom>
          <a:solidFill>
            <a:srgbClr val="10221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28"/>
          <p:cNvGrpSpPr/>
          <p:nvPr/>
        </p:nvGrpSpPr>
        <p:grpSpPr>
          <a:xfrm>
            <a:off x="4915563" y="1267258"/>
            <a:ext cx="3741707" cy="3314625"/>
            <a:chOff x="4484725" y="1101900"/>
            <a:chExt cx="3779884" cy="3286362"/>
          </a:xfrm>
        </p:grpSpPr>
        <p:sp>
          <p:nvSpPr>
            <p:cNvPr id="168" name="Google Shape;168;p28"/>
            <p:cNvSpPr/>
            <p:nvPr/>
          </p:nvSpPr>
          <p:spPr>
            <a:xfrm flipH="1">
              <a:off x="4484725" y="1101900"/>
              <a:ext cx="3779884" cy="3286362"/>
            </a:xfrm>
            <a:custGeom>
              <a:rect b="b" l="l" r="r" t="t"/>
              <a:pathLst>
                <a:path extrusionOk="0" h="66465" w="73211">
                  <a:moveTo>
                    <a:pt x="798" y="11481"/>
                  </a:moveTo>
                  <a:cubicBezTo>
                    <a:pt x="805" y="11498"/>
                    <a:pt x="815" y="11498"/>
                    <a:pt x="815" y="11498"/>
                  </a:cubicBezTo>
                  <a:cubicBezTo>
                    <a:pt x="815" y="11498"/>
                    <a:pt x="808" y="11491"/>
                    <a:pt x="798" y="11481"/>
                  </a:cubicBezTo>
                  <a:close/>
                  <a:moveTo>
                    <a:pt x="54915" y="1"/>
                  </a:moveTo>
                  <a:cubicBezTo>
                    <a:pt x="53314" y="1"/>
                    <a:pt x="51765" y="578"/>
                    <a:pt x="50846" y="1523"/>
                  </a:cubicBezTo>
                  <a:cubicBezTo>
                    <a:pt x="50479" y="1891"/>
                    <a:pt x="50216" y="2311"/>
                    <a:pt x="50059" y="2783"/>
                  </a:cubicBezTo>
                  <a:cubicBezTo>
                    <a:pt x="49376" y="3334"/>
                    <a:pt x="48300" y="4515"/>
                    <a:pt x="48562" y="6353"/>
                  </a:cubicBezTo>
                  <a:cubicBezTo>
                    <a:pt x="48562" y="6458"/>
                    <a:pt x="48589" y="6563"/>
                    <a:pt x="48589" y="6694"/>
                  </a:cubicBezTo>
                  <a:cubicBezTo>
                    <a:pt x="48431" y="6747"/>
                    <a:pt x="48247" y="6799"/>
                    <a:pt x="48064" y="6878"/>
                  </a:cubicBezTo>
                  <a:cubicBezTo>
                    <a:pt x="45596" y="7665"/>
                    <a:pt x="42263" y="8742"/>
                    <a:pt x="40241" y="10185"/>
                  </a:cubicBezTo>
                  <a:cubicBezTo>
                    <a:pt x="39349" y="10789"/>
                    <a:pt x="38509" y="11025"/>
                    <a:pt x="37538" y="11262"/>
                  </a:cubicBezTo>
                  <a:cubicBezTo>
                    <a:pt x="36488" y="11550"/>
                    <a:pt x="35280" y="11865"/>
                    <a:pt x="33968" y="12705"/>
                  </a:cubicBezTo>
                  <a:cubicBezTo>
                    <a:pt x="33443" y="13047"/>
                    <a:pt x="32996" y="13204"/>
                    <a:pt x="32419" y="13440"/>
                  </a:cubicBezTo>
                  <a:cubicBezTo>
                    <a:pt x="31920" y="13624"/>
                    <a:pt x="31343" y="13834"/>
                    <a:pt x="30634" y="14202"/>
                  </a:cubicBezTo>
                  <a:cubicBezTo>
                    <a:pt x="30398" y="14149"/>
                    <a:pt x="30083" y="14123"/>
                    <a:pt x="29715" y="14123"/>
                  </a:cubicBezTo>
                  <a:cubicBezTo>
                    <a:pt x="28823" y="14123"/>
                    <a:pt x="27930" y="14307"/>
                    <a:pt x="27143" y="14622"/>
                  </a:cubicBezTo>
                  <a:cubicBezTo>
                    <a:pt x="26067" y="15042"/>
                    <a:pt x="25542" y="15593"/>
                    <a:pt x="25174" y="15934"/>
                  </a:cubicBezTo>
                  <a:cubicBezTo>
                    <a:pt x="25122" y="15987"/>
                    <a:pt x="25095" y="16039"/>
                    <a:pt x="25069" y="16065"/>
                  </a:cubicBezTo>
                  <a:cubicBezTo>
                    <a:pt x="24859" y="16039"/>
                    <a:pt x="24675" y="16039"/>
                    <a:pt x="24518" y="16039"/>
                  </a:cubicBezTo>
                  <a:cubicBezTo>
                    <a:pt x="23284" y="16039"/>
                    <a:pt x="22654" y="16328"/>
                    <a:pt x="21473" y="16827"/>
                  </a:cubicBezTo>
                  <a:cubicBezTo>
                    <a:pt x="21132" y="16984"/>
                    <a:pt x="20843" y="17063"/>
                    <a:pt x="20607" y="17063"/>
                  </a:cubicBezTo>
                  <a:cubicBezTo>
                    <a:pt x="20397" y="17063"/>
                    <a:pt x="20213" y="17010"/>
                    <a:pt x="20003" y="16905"/>
                  </a:cubicBezTo>
                  <a:cubicBezTo>
                    <a:pt x="19530" y="16722"/>
                    <a:pt x="19530" y="16485"/>
                    <a:pt x="19504" y="16380"/>
                  </a:cubicBezTo>
                  <a:cubicBezTo>
                    <a:pt x="19478" y="16013"/>
                    <a:pt x="19399" y="15540"/>
                    <a:pt x="19268" y="15015"/>
                  </a:cubicBezTo>
                  <a:cubicBezTo>
                    <a:pt x="19399" y="14963"/>
                    <a:pt x="19530" y="14937"/>
                    <a:pt x="19662" y="14884"/>
                  </a:cubicBezTo>
                  <a:cubicBezTo>
                    <a:pt x="19872" y="14910"/>
                    <a:pt x="20134" y="14910"/>
                    <a:pt x="20423" y="14910"/>
                  </a:cubicBezTo>
                  <a:cubicBezTo>
                    <a:pt x="21447" y="14910"/>
                    <a:pt x="22969" y="14779"/>
                    <a:pt x="24597" y="14149"/>
                  </a:cubicBezTo>
                  <a:cubicBezTo>
                    <a:pt x="25594" y="13755"/>
                    <a:pt x="26513" y="13283"/>
                    <a:pt x="27484" y="12758"/>
                  </a:cubicBezTo>
                  <a:cubicBezTo>
                    <a:pt x="28167" y="12390"/>
                    <a:pt x="28902" y="11997"/>
                    <a:pt x="29715" y="11603"/>
                  </a:cubicBezTo>
                  <a:cubicBezTo>
                    <a:pt x="29846" y="11603"/>
                    <a:pt x="30109" y="11577"/>
                    <a:pt x="30240" y="11550"/>
                  </a:cubicBezTo>
                  <a:cubicBezTo>
                    <a:pt x="31316" y="11472"/>
                    <a:pt x="33863" y="11235"/>
                    <a:pt x="34283" y="8663"/>
                  </a:cubicBezTo>
                  <a:cubicBezTo>
                    <a:pt x="34545" y="7062"/>
                    <a:pt x="33994" y="6038"/>
                    <a:pt x="33495" y="5434"/>
                  </a:cubicBezTo>
                  <a:cubicBezTo>
                    <a:pt x="32734" y="4542"/>
                    <a:pt x="31553" y="4043"/>
                    <a:pt x="30161" y="4043"/>
                  </a:cubicBezTo>
                  <a:lnTo>
                    <a:pt x="30056" y="4043"/>
                  </a:lnTo>
                  <a:cubicBezTo>
                    <a:pt x="27825" y="4069"/>
                    <a:pt x="27195" y="5775"/>
                    <a:pt x="26985" y="6405"/>
                  </a:cubicBezTo>
                  <a:cubicBezTo>
                    <a:pt x="26277" y="6904"/>
                    <a:pt x="25647" y="7088"/>
                    <a:pt x="24964" y="7298"/>
                  </a:cubicBezTo>
                  <a:cubicBezTo>
                    <a:pt x="24807" y="7350"/>
                    <a:pt x="24623" y="7403"/>
                    <a:pt x="24439" y="7455"/>
                  </a:cubicBezTo>
                  <a:lnTo>
                    <a:pt x="24203" y="7534"/>
                  </a:lnTo>
                  <a:cubicBezTo>
                    <a:pt x="23599" y="7744"/>
                    <a:pt x="23179" y="7902"/>
                    <a:pt x="21578" y="8059"/>
                  </a:cubicBezTo>
                  <a:lnTo>
                    <a:pt x="21499" y="8059"/>
                  </a:lnTo>
                  <a:cubicBezTo>
                    <a:pt x="21342" y="8059"/>
                    <a:pt x="21105" y="8007"/>
                    <a:pt x="20843" y="7980"/>
                  </a:cubicBezTo>
                  <a:cubicBezTo>
                    <a:pt x="20397" y="7902"/>
                    <a:pt x="19793" y="7797"/>
                    <a:pt x="18979" y="7797"/>
                  </a:cubicBezTo>
                  <a:cubicBezTo>
                    <a:pt x="18638" y="7797"/>
                    <a:pt x="18297" y="7823"/>
                    <a:pt x="17955" y="7849"/>
                  </a:cubicBezTo>
                  <a:cubicBezTo>
                    <a:pt x="17588" y="7718"/>
                    <a:pt x="17194" y="7639"/>
                    <a:pt x="16748" y="7587"/>
                  </a:cubicBezTo>
                  <a:cubicBezTo>
                    <a:pt x="16354" y="5513"/>
                    <a:pt x="15042" y="3413"/>
                    <a:pt x="12417" y="3019"/>
                  </a:cubicBezTo>
                  <a:cubicBezTo>
                    <a:pt x="12128" y="2967"/>
                    <a:pt x="11839" y="2941"/>
                    <a:pt x="11577" y="2941"/>
                  </a:cubicBezTo>
                  <a:cubicBezTo>
                    <a:pt x="9949" y="2941"/>
                    <a:pt x="8558" y="3676"/>
                    <a:pt x="7639" y="4988"/>
                  </a:cubicBezTo>
                  <a:cubicBezTo>
                    <a:pt x="7429" y="5277"/>
                    <a:pt x="7246" y="5618"/>
                    <a:pt x="7088" y="5985"/>
                  </a:cubicBezTo>
                  <a:cubicBezTo>
                    <a:pt x="6983" y="5959"/>
                    <a:pt x="6878" y="5933"/>
                    <a:pt x="6773" y="5907"/>
                  </a:cubicBezTo>
                  <a:cubicBezTo>
                    <a:pt x="5907" y="5697"/>
                    <a:pt x="5487" y="5539"/>
                    <a:pt x="5146" y="5434"/>
                  </a:cubicBezTo>
                  <a:cubicBezTo>
                    <a:pt x="4883" y="5355"/>
                    <a:pt x="4647" y="5277"/>
                    <a:pt x="4279" y="5172"/>
                  </a:cubicBezTo>
                  <a:cubicBezTo>
                    <a:pt x="4227" y="5172"/>
                    <a:pt x="4148" y="5145"/>
                    <a:pt x="4069" y="5145"/>
                  </a:cubicBezTo>
                  <a:cubicBezTo>
                    <a:pt x="3991" y="5145"/>
                    <a:pt x="3912" y="5172"/>
                    <a:pt x="3833" y="5198"/>
                  </a:cubicBezTo>
                  <a:cubicBezTo>
                    <a:pt x="3807" y="5198"/>
                    <a:pt x="3754" y="5224"/>
                    <a:pt x="3676" y="5250"/>
                  </a:cubicBezTo>
                  <a:lnTo>
                    <a:pt x="3649" y="5250"/>
                  </a:lnTo>
                  <a:cubicBezTo>
                    <a:pt x="2941" y="5250"/>
                    <a:pt x="2337" y="5802"/>
                    <a:pt x="1812" y="6274"/>
                  </a:cubicBezTo>
                  <a:cubicBezTo>
                    <a:pt x="1707" y="6379"/>
                    <a:pt x="1602" y="6484"/>
                    <a:pt x="1523" y="6563"/>
                  </a:cubicBezTo>
                  <a:cubicBezTo>
                    <a:pt x="1025" y="6957"/>
                    <a:pt x="893" y="7324"/>
                    <a:pt x="815" y="7692"/>
                  </a:cubicBezTo>
                  <a:cubicBezTo>
                    <a:pt x="788" y="7823"/>
                    <a:pt x="762" y="7902"/>
                    <a:pt x="710" y="8033"/>
                  </a:cubicBezTo>
                  <a:cubicBezTo>
                    <a:pt x="421" y="8532"/>
                    <a:pt x="342" y="8873"/>
                    <a:pt x="290" y="9109"/>
                  </a:cubicBezTo>
                  <a:cubicBezTo>
                    <a:pt x="263" y="9162"/>
                    <a:pt x="263" y="9214"/>
                    <a:pt x="237" y="9267"/>
                  </a:cubicBezTo>
                  <a:cubicBezTo>
                    <a:pt x="1" y="9818"/>
                    <a:pt x="132" y="10343"/>
                    <a:pt x="158" y="10448"/>
                  </a:cubicBezTo>
                  <a:cubicBezTo>
                    <a:pt x="185" y="10500"/>
                    <a:pt x="211" y="10553"/>
                    <a:pt x="237" y="10632"/>
                  </a:cubicBezTo>
                  <a:cubicBezTo>
                    <a:pt x="237" y="10737"/>
                    <a:pt x="263" y="10842"/>
                    <a:pt x="290" y="10868"/>
                  </a:cubicBezTo>
                  <a:cubicBezTo>
                    <a:pt x="342" y="11104"/>
                    <a:pt x="526" y="11288"/>
                    <a:pt x="710" y="11393"/>
                  </a:cubicBezTo>
                  <a:cubicBezTo>
                    <a:pt x="728" y="11411"/>
                    <a:pt x="773" y="11456"/>
                    <a:pt x="798" y="11481"/>
                  </a:cubicBezTo>
                  <a:lnTo>
                    <a:pt x="798" y="11481"/>
                  </a:lnTo>
                  <a:cubicBezTo>
                    <a:pt x="792" y="11470"/>
                    <a:pt x="788" y="11451"/>
                    <a:pt x="788" y="11419"/>
                  </a:cubicBezTo>
                  <a:lnTo>
                    <a:pt x="788" y="11419"/>
                  </a:lnTo>
                  <a:cubicBezTo>
                    <a:pt x="893" y="11472"/>
                    <a:pt x="998" y="11498"/>
                    <a:pt x="1130" y="11498"/>
                  </a:cubicBezTo>
                  <a:lnTo>
                    <a:pt x="1235" y="11498"/>
                  </a:lnTo>
                  <a:cubicBezTo>
                    <a:pt x="1340" y="11472"/>
                    <a:pt x="1445" y="11445"/>
                    <a:pt x="1550" y="11393"/>
                  </a:cubicBezTo>
                  <a:lnTo>
                    <a:pt x="1681" y="11393"/>
                  </a:lnTo>
                  <a:lnTo>
                    <a:pt x="2547" y="11367"/>
                  </a:lnTo>
                  <a:cubicBezTo>
                    <a:pt x="2547" y="11367"/>
                    <a:pt x="2547" y="11393"/>
                    <a:pt x="2547" y="11445"/>
                  </a:cubicBezTo>
                  <a:cubicBezTo>
                    <a:pt x="2547" y="11445"/>
                    <a:pt x="2547" y="11367"/>
                    <a:pt x="2652" y="11235"/>
                  </a:cubicBezTo>
                  <a:cubicBezTo>
                    <a:pt x="2967" y="10894"/>
                    <a:pt x="3124" y="10395"/>
                    <a:pt x="3334" y="9739"/>
                  </a:cubicBezTo>
                  <a:cubicBezTo>
                    <a:pt x="3466" y="9293"/>
                    <a:pt x="3623" y="8794"/>
                    <a:pt x="3833" y="8269"/>
                  </a:cubicBezTo>
                  <a:cubicBezTo>
                    <a:pt x="3859" y="8217"/>
                    <a:pt x="3886" y="8164"/>
                    <a:pt x="3912" y="8138"/>
                  </a:cubicBezTo>
                  <a:cubicBezTo>
                    <a:pt x="4384" y="8348"/>
                    <a:pt x="5041" y="8584"/>
                    <a:pt x="5986" y="8873"/>
                  </a:cubicBezTo>
                  <a:cubicBezTo>
                    <a:pt x="6196" y="8925"/>
                    <a:pt x="6432" y="9004"/>
                    <a:pt x="6668" y="9083"/>
                  </a:cubicBezTo>
                  <a:cubicBezTo>
                    <a:pt x="6668" y="9214"/>
                    <a:pt x="6694" y="9345"/>
                    <a:pt x="6721" y="9477"/>
                  </a:cubicBezTo>
                  <a:cubicBezTo>
                    <a:pt x="5671" y="10185"/>
                    <a:pt x="4227" y="11393"/>
                    <a:pt x="3492" y="13073"/>
                  </a:cubicBezTo>
                  <a:cubicBezTo>
                    <a:pt x="2704" y="14727"/>
                    <a:pt x="2022" y="17693"/>
                    <a:pt x="2547" y="21131"/>
                  </a:cubicBezTo>
                  <a:cubicBezTo>
                    <a:pt x="2573" y="21341"/>
                    <a:pt x="2573" y="21578"/>
                    <a:pt x="2547" y="21866"/>
                  </a:cubicBezTo>
                  <a:cubicBezTo>
                    <a:pt x="2494" y="22654"/>
                    <a:pt x="2416" y="23809"/>
                    <a:pt x="3334" y="25016"/>
                  </a:cubicBezTo>
                  <a:cubicBezTo>
                    <a:pt x="3991" y="25909"/>
                    <a:pt x="5329" y="26119"/>
                    <a:pt x="6327" y="26119"/>
                  </a:cubicBezTo>
                  <a:cubicBezTo>
                    <a:pt x="7088" y="26119"/>
                    <a:pt x="7876" y="25988"/>
                    <a:pt x="8637" y="25778"/>
                  </a:cubicBezTo>
                  <a:cubicBezTo>
                    <a:pt x="9739" y="26854"/>
                    <a:pt x="10658" y="27563"/>
                    <a:pt x="11236" y="27956"/>
                  </a:cubicBezTo>
                  <a:cubicBezTo>
                    <a:pt x="11446" y="28718"/>
                    <a:pt x="11918" y="29321"/>
                    <a:pt x="12627" y="29689"/>
                  </a:cubicBezTo>
                  <a:cubicBezTo>
                    <a:pt x="12653" y="30161"/>
                    <a:pt x="12784" y="30844"/>
                    <a:pt x="13388" y="31395"/>
                  </a:cubicBezTo>
                  <a:cubicBezTo>
                    <a:pt x="13388" y="31500"/>
                    <a:pt x="13414" y="31631"/>
                    <a:pt x="13414" y="31815"/>
                  </a:cubicBezTo>
                  <a:cubicBezTo>
                    <a:pt x="13414" y="32287"/>
                    <a:pt x="13414" y="32944"/>
                    <a:pt x="13703" y="33495"/>
                  </a:cubicBezTo>
                  <a:cubicBezTo>
                    <a:pt x="13677" y="33600"/>
                    <a:pt x="13651" y="33679"/>
                    <a:pt x="13624" y="33757"/>
                  </a:cubicBezTo>
                  <a:cubicBezTo>
                    <a:pt x="13441" y="34387"/>
                    <a:pt x="13204" y="35201"/>
                    <a:pt x="13283" y="36015"/>
                  </a:cubicBezTo>
                  <a:cubicBezTo>
                    <a:pt x="13388" y="36960"/>
                    <a:pt x="13834" y="38876"/>
                    <a:pt x="14228" y="40425"/>
                  </a:cubicBezTo>
                  <a:lnTo>
                    <a:pt x="14307" y="40635"/>
                  </a:lnTo>
                  <a:cubicBezTo>
                    <a:pt x="14622" y="41947"/>
                    <a:pt x="15173" y="45465"/>
                    <a:pt x="15226" y="47118"/>
                  </a:cubicBezTo>
                  <a:cubicBezTo>
                    <a:pt x="15252" y="47460"/>
                    <a:pt x="15173" y="47932"/>
                    <a:pt x="15094" y="48510"/>
                  </a:cubicBezTo>
                  <a:cubicBezTo>
                    <a:pt x="14884" y="49875"/>
                    <a:pt x="14596" y="51712"/>
                    <a:pt x="14884" y="54521"/>
                  </a:cubicBezTo>
                  <a:cubicBezTo>
                    <a:pt x="14963" y="55335"/>
                    <a:pt x="15068" y="56096"/>
                    <a:pt x="15147" y="56831"/>
                  </a:cubicBezTo>
                  <a:cubicBezTo>
                    <a:pt x="15304" y="58170"/>
                    <a:pt x="15462" y="59325"/>
                    <a:pt x="15488" y="60191"/>
                  </a:cubicBezTo>
                  <a:cubicBezTo>
                    <a:pt x="15488" y="60637"/>
                    <a:pt x="15462" y="60899"/>
                    <a:pt x="15436" y="61004"/>
                  </a:cubicBezTo>
                  <a:cubicBezTo>
                    <a:pt x="14543" y="61818"/>
                    <a:pt x="14071" y="62317"/>
                    <a:pt x="13677" y="63104"/>
                  </a:cubicBezTo>
                  <a:cubicBezTo>
                    <a:pt x="13362" y="63734"/>
                    <a:pt x="13414" y="64469"/>
                    <a:pt x="13756" y="65047"/>
                  </a:cubicBezTo>
                  <a:cubicBezTo>
                    <a:pt x="14438" y="66149"/>
                    <a:pt x="15960" y="66281"/>
                    <a:pt x="17194" y="66281"/>
                  </a:cubicBezTo>
                  <a:cubicBezTo>
                    <a:pt x="18402" y="66281"/>
                    <a:pt x="20607" y="66281"/>
                    <a:pt x="21342" y="64181"/>
                  </a:cubicBezTo>
                  <a:cubicBezTo>
                    <a:pt x="21604" y="63419"/>
                    <a:pt x="21499" y="62842"/>
                    <a:pt x="21394" y="62317"/>
                  </a:cubicBezTo>
                  <a:cubicBezTo>
                    <a:pt x="21315" y="61923"/>
                    <a:pt x="21210" y="61398"/>
                    <a:pt x="21210" y="60374"/>
                  </a:cubicBezTo>
                  <a:cubicBezTo>
                    <a:pt x="21184" y="58275"/>
                    <a:pt x="21447" y="57041"/>
                    <a:pt x="21945" y="55335"/>
                  </a:cubicBezTo>
                  <a:cubicBezTo>
                    <a:pt x="22575" y="53313"/>
                    <a:pt x="22628" y="51975"/>
                    <a:pt x="22497" y="50111"/>
                  </a:cubicBezTo>
                  <a:cubicBezTo>
                    <a:pt x="22444" y="49402"/>
                    <a:pt x="22602" y="48851"/>
                    <a:pt x="22759" y="48247"/>
                  </a:cubicBezTo>
                  <a:cubicBezTo>
                    <a:pt x="22943" y="47643"/>
                    <a:pt x="23127" y="46961"/>
                    <a:pt x="23127" y="46121"/>
                  </a:cubicBezTo>
                  <a:cubicBezTo>
                    <a:pt x="23153" y="45439"/>
                    <a:pt x="23442" y="43969"/>
                    <a:pt x="23704" y="42577"/>
                  </a:cubicBezTo>
                  <a:lnTo>
                    <a:pt x="23730" y="42420"/>
                  </a:lnTo>
                  <a:cubicBezTo>
                    <a:pt x="23835" y="41869"/>
                    <a:pt x="23940" y="41317"/>
                    <a:pt x="24045" y="40766"/>
                  </a:cubicBezTo>
                  <a:cubicBezTo>
                    <a:pt x="24308" y="39401"/>
                    <a:pt x="24439" y="38561"/>
                    <a:pt x="24518" y="38089"/>
                  </a:cubicBezTo>
                  <a:lnTo>
                    <a:pt x="25594" y="36776"/>
                  </a:lnTo>
                  <a:cubicBezTo>
                    <a:pt x="25699" y="36645"/>
                    <a:pt x="25752" y="36514"/>
                    <a:pt x="25778" y="36356"/>
                  </a:cubicBezTo>
                  <a:lnTo>
                    <a:pt x="26618" y="30818"/>
                  </a:lnTo>
                  <a:cubicBezTo>
                    <a:pt x="27038" y="30398"/>
                    <a:pt x="27878" y="29689"/>
                    <a:pt x="29059" y="29006"/>
                  </a:cubicBezTo>
                  <a:cubicBezTo>
                    <a:pt x="30686" y="28088"/>
                    <a:pt x="32314" y="26539"/>
                    <a:pt x="32498" y="26355"/>
                  </a:cubicBezTo>
                  <a:lnTo>
                    <a:pt x="32681" y="26198"/>
                  </a:lnTo>
                  <a:cubicBezTo>
                    <a:pt x="32813" y="26066"/>
                    <a:pt x="32891" y="25909"/>
                    <a:pt x="32944" y="25725"/>
                  </a:cubicBezTo>
                  <a:lnTo>
                    <a:pt x="32970" y="25489"/>
                  </a:lnTo>
                  <a:cubicBezTo>
                    <a:pt x="33023" y="25279"/>
                    <a:pt x="33128" y="24675"/>
                    <a:pt x="33206" y="23940"/>
                  </a:cubicBezTo>
                  <a:cubicBezTo>
                    <a:pt x="34598" y="22969"/>
                    <a:pt x="37853" y="20659"/>
                    <a:pt x="39454" y="19294"/>
                  </a:cubicBezTo>
                  <a:cubicBezTo>
                    <a:pt x="40163" y="18690"/>
                    <a:pt x="41554" y="18008"/>
                    <a:pt x="43024" y="17273"/>
                  </a:cubicBezTo>
                  <a:cubicBezTo>
                    <a:pt x="45150" y="16223"/>
                    <a:pt x="47355" y="15120"/>
                    <a:pt x="48799" y="13703"/>
                  </a:cubicBezTo>
                  <a:cubicBezTo>
                    <a:pt x="48799" y="14307"/>
                    <a:pt x="48825" y="14858"/>
                    <a:pt x="48904" y="15462"/>
                  </a:cubicBezTo>
                  <a:cubicBezTo>
                    <a:pt x="48930" y="15567"/>
                    <a:pt x="48851" y="15908"/>
                    <a:pt x="48825" y="16092"/>
                  </a:cubicBezTo>
                  <a:cubicBezTo>
                    <a:pt x="48667" y="16905"/>
                    <a:pt x="48431" y="18113"/>
                    <a:pt x="49245" y="19084"/>
                  </a:cubicBezTo>
                  <a:cubicBezTo>
                    <a:pt x="49770" y="19740"/>
                    <a:pt x="50610" y="20081"/>
                    <a:pt x="51791" y="20081"/>
                  </a:cubicBezTo>
                  <a:lnTo>
                    <a:pt x="51949" y="20081"/>
                  </a:lnTo>
                  <a:cubicBezTo>
                    <a:pt x="52762" y="20081"/>
                    <a:pt x="53602" y="20160"/>
                    <a:pt x="54442" y="20265"/>
                  </a:cubicBezTo>
                  <a:cubicBezTo>
                    <a:pt x="55335" y="20370"/>
                    <a:pt x="56201" y="20449"/>
                    <a:pt x="57041" y="20449"/>
                  </a:cubicBezTo>
                  <a:cubicBezTo>
                    <a:pt x="57382" y="20449"/>
                    <a:pt x="57723" y="20423"/>
                    <a:pt x="58038" y="20396"/>
                  </a:cubicBezTo>
                  <a:lnTo>
                    <a:pt x="58038" y="20396"/>
                  </a:lnTo>
                  <a:cubicBezTo>
                    <a:pt x="58012" y="20974"/>
                    <a:pt x="58012" y="21551"/>
                    <a:pt x="58012" y="21893"/>
                  </a:cubicBezTo>
                  <a:cubicBezTo>
                    <a:pt x="58012" y="22076"/>
                    <a:pt x="57960" y="23021"/>
                    <a:pt x="56962" y="27563"/>
                  </a:cubicBezTo>
                  <a:cubicBezTo>
                    <a:pt x="56411" y="28088"/>
                    <a:pt x="55466" y="29138"/>
                    <a:pt x="54600" y="30739"/>
                  </a:cubicBezTo>
                  <a:cubicBezTo>
                    <a:pt x="53366" y="33101"/>
                    <a:pt x="51004" y="36514"/>
                    <a:pt x="50741" y="36907"/>
                  </a:cubicBezTo>
                  <a:cubicBezTo>
                    <a:pt x="49350" y="38902"/>
                    <a:pt x="47591" y="41921"/>
                    <a:pt x="46987" y="44887"/>
                  </a:cubicBezTo>
                  <a:cubicBezTo>
                    <a:pt x="46751" y="46147"/>
                    <a:pt x="46646" y="46751"/>
                    <a:pt x="46567" y="47355"/>
                  </a:cubicBezTo>
                  <a:cubicBezTo>
                    <a:pt x="46489" y="47827"/>
                    <a:pt x="46410" y="48273"/>
                    <a:pt x="46252" y="49087"/>
                  </a:cubicBezTo>
                  <a:cubicBezTo>
                    <a:pt x="46200" y="49428"/>
                    <a:pt x="46121" y="49770"/>
                    <a:pt x="46069" y="50111"/>
                  </a:cubicBezTo>
                  <a:cubicBezTo>
                    <a:pt x="45780" y="51528"/>
                    <a:pt x="45491" y="52893"/>
                    <a:pt x="45229" y="54993"/>
                  </a:cubicBezTo>
                  <a:cubicBezTo>
                    <a:pt x="45150" y="55650"/>
                    <a:pt x="45124" y="56227"/>
                    <a:pt x="45097" y="56752"/>
                  </a:cubicBezTo>
                  <a:cubicBezTo>
                    <a:pt x="45019" y="58380"/>
                    <a:pt x="44940" y="58905"/>
                    <a:pt x="44231" y="59377"/>
                  </a:cubicBezTo>
                  <a:cubicBezTo>
                    <a:pt x="43811" y="59640"/>
                    <a:pt x="43470" y="59902"/>
                    <a:pt x="43208" y="60112"/>
                  </a:cubicBezTo>
                  <a:cubicBezTo>
                    <a:pt x="42551" y="60637"/>
                    <a:pt x="42184" y="60899"/>
                    <a:pt x="40819" y="61057"/>
                  </a:cubicBezTo>
                  <a:cubicBezTo>
                    <a:pt x="39139" y="61214"/>
                    <a:pt x="38220" y="61687"/>
                    <a:pt x="37879" y="62527"/>
                  </a:cubicBezTo>
                  <a:cubicBezTo>
                    <a:pt x="37616" y="63131"/>
                    <a:pt x="37721" y="63813"/>
                    <a:pt x="38141" y="64338"/>
                  </a:cubicBezTo>
                  <a:cubicBezTo>
                    <a:pt x="38798" y="65126"/>
                    <a:pt x="39900" y="65519"/>
                    <a:pt x="41423" y="65519"/>
                  </a:cubicBezTo>
                  <a:cubicBezTo>
                    <a:pt x="41843" y="65519"/>
                    <a:pt x="42263" y="65493"/>
                    <a:pt x="42735" y="65441"/>
                  </a:cubicBezTo>
                  <a:lnTo>
                    <a:pt x="43523" y="65362"/>
                  </a:lnTo>
                  <a:cubicBezTo>
                    <a:pt x="44362" y="65257"/>
                    <a:pt x="45071" y="65178"/>
                    <a:pt x="45570" y="65178"/>
                  </a:cubicBezTo>
                  <a:lnTo>
                    <a:pt x="45911" y="65178"/>
                  </a:lnTo>
                  <a:cubicBezTo>
                    <a:pt x="46384" y="65414"/>
                    <a:pt x="46961" y="65546"/>
                    <a:pt x="47486" y="65546"/>
                  </a:cubicBezTo>
                  <a:cubicBezTo>
                    <a:pt x="48300" y="65546"/>
                    <a:pt x="48982" y="65257"/>
                    <a:pt x="49481" y="64758"/>
                  </a:cubicBezTo>
                  <a:cubicBezTo>
                    <a:pt x="50006" y="64233"/>
                    <a:pt x="50269" y="63498"/>
                    <a:pt x="50269" y="62632"/>
                  </a:cubicBezTo>
                  <a:cubicBezTo>
                    <a:pt x="50242" y="61109"/>
                    <a:pt x="50479" y="59902"/>
                    <a:pt x="51030" y="58590"/>
                  </a:cubicBezTo>
                  <a:cubicBezTo>
                    <a:pt x="51187" y="58222"/>
                    <a:pt x="51371" y="57933"/>
                    <a:pt x="51607" y="57566"/>
                  </a:cubicBezTo>
                  <a:cubicBezTo>
                    <a:pt x="52132" y="56778"/>
                    <a:pt x="52789" y="55807"/>
                    <a:pt x="53340" y="53497"/>
                  </a:cubicBezTo>
                  <a:cubicBezTo>
                    <a:pt x="53944" y="51030"/>
                    <a:pt x="54285" y="48877"/>
                    <a:pt x="54416" y="48037"/>
                  </a:cubicBezTo>
                  <a:cubicBezTo>
                    <a:pt x="54652" y="47696"/>
                    <a:pt x="55046" y="47118"/>
                    <a:pt x="55414" y="46462"/>
                  </a:cubicBezTo>
                  <a:cubicBezTo>
                    <a:pt x="55650" y="46515"/>
                    <a:pt x="55912" y="46593"/>
                    <a:pt x="56175" y="46620"/>
                  </a:cubicBezTo>
                  <a:lnTo>
                    <a:pt x="56227" y="46646"/>
                  </a:lnTo>
                  <a:lnTo>
                    <a:pt x="56411" y="46646"/>
                  </a:lnTo>
                  <a:cubicBezTo>
                    <a:pt x="56779" y="46646"/>
                    <a:pt x="57041" y="46567"/>
                    <a:pt x="57304" y="46357"/>
                  </a:cubicBezTo>
                  <a:cubicBezTo>
                    <a:pt x="57592" y="47565"/>
                    <a:pt x="58248" y="48798"/>
                    <a:pt x="59430" y="50426"/>
                  </a:cubicBezTo>
                  <a:cubicBezTo>
                    <a:pt x="60217" y="51502"/>
                    <a:pt x="60873" y="52080"/>
                    <a:pt x="61372" y="52552"/>
                  </a:cubicBezTo>
                  <a:cubicBezTo>
                    <a:pt x="62028" y="53103"/>
                    <a:pt x="62448" y="53471"/>
                    <a:pt x="63000" y="54678"/>
                  </a:cubicBezTo>
                  <a:cubicBezTo>
                    <a:pt x="63630" y="56017"/>
                    <a:pt x="64575" y="57146"/>
                    <a:pt x="65388" y="58117"/>
                  </a:cubicBezTo>
                  <a:cubicBezTo>
                    <a:pt x="66202" y="59088"/>
                    <a:pt x="66990" y="59981"/>
                    <a:pt x="67095" y="60716"/>
                  </a:cubicBezTo>
                  <a:cubicBezTo>
                    <a:pt x="67173" y="61083"/>
                    <a:pt x="67252" y="61634"/>
                    <a:pt x="67278" y="61923"/>
                  </a:cubicBezTo>
                  <a:cubicBezTo>
                    <a:pt x="67252" y="61949"/>
                    <a:pt x="67200" y="61976"/>
                    <a:pt x="67147" y="62002"/>
                  </a:cubicBezTo>
                  <a:cubicBezTo>
                    <a:pt x="66386" y="62501"/>
                    <a:pt x="64758" y="63472"/>
                    <a:pt x="65178" y="64968"/>
                  </a:cubicBezTo>
                  <a:cubicBezTo>
                    <a:pt x="65625" y="66464"/>
                    <a:pt x="67410" y="66464"/>
                    <a:pt x="68880" y="66464"/>
                  </a:cubicBezTo>
                  <a:cubicBezTo>
                    <a:pt x="70297" y="66464"/>
                    <a:pt x="73079" y="65126"/>
                    <a:pt x="73158" y="63288"/>
                  </a:cubicBezTo>
                  <a:cubicBezTo>
                    <a:pt x="73211" y="62317"/>
                    <a:pt x="72922" y="61687"/>
                    <a:pt x="72738" y="61346"/>
                  </a:cubicBezTo>
                  <a:cubicBezTo>
                    <a:pt x="72738" y="61319"/>
                    <a:pt x="72738" y="61293"/>
                    <a:pt x="72712" y="61267"/>
                  </a:cubicBezTo>
                  <a:cubicBezTo>
                    <a:pt x="72686" y="61188"/>
                    <a:pt x="72712" y="61136"/>
                    <a:pt x="72712" y="60978"/>
                  </a:cubicBezTo>
                  <a:cubicBezTo>
                    <a:pt x="72738" y="60716"/>
                    <a:pt x="72738" y="60322"/>
                    <a:pt x="72581" y="59797"/>
                  </a:cubicBezTo>
                  <a:cubicBezTo>
                    <a:pt x="72554" y="59692"/>
                    <a:pt x="72502" y="59403"/>
                    <a:pt x="72423" y="59062"/>
                  </a:cubicBezTo>
                  <a:cubicBezTo>
                    <a:pt x="72056" y="57435"/>
                    <a:pt x="71295" y="54048"/>
                    <a:pt x="70218" y="51423"/>
                  </a:cubicBezTo>
                  <a:cubicBezTo>
                    <a:pt x="69510" y="49691"/>
                    <a:pt x="68433" y="48877"/>
                    <a:pt x="67672" y="48300"/>
                  </a:cubicBezTo>
                  <a:cubicBezTo>
                    <a:pt x="66937" y="47748"/>
                    <a:pt x="66885" y="47670"/>
                    <a:pt x="66911" y="47145"/>
                  </a:cubicBezTo>
                  <a:cubicBezTo>
                    <a:pt x="66937" y="46961"/>
                    <a:pt x="66937" y="46856"/>
                    <a:pt x="66937" y="46751"/>
                  </a:cubicBezTo>
                  <a:cubicBezTo>
                    <a:pt x="67331" y="46488"/>
                    <a:pt x="67567" y="46069"/>
                    <a:pt x="67620" y="45570"/>
                  </a:cubicBezTo>
                  <a:cubicBezTo>
                    <a:pt x="67725" y="44520"/>
                    <a:pt x="67935" y="43522"/>
                    <a:pt x="68171" y="42472"/>
                  </a:cubicBezTo>
                  <a:cubicBezTo>
                    <a:pt x="68433" y="41344"/>
                    <a:pt x="68722" y="40189"/>
                    <a:pt x="68880" y="38771"/>
                  </a:cubicBezTo>
                  <a:cubicBezTo>
                    <a:pt x="68932" y="38272"/>
                    <a:pt x="68958" y="37852"/>
                    <a:pt x="69011" y="37459"/>
                  </a:cubicBezTo>
                  <a:cubicBezTo>
                    <a:pt x="69090" y="36461"/>
                    <a:pt x="69116" y="36094"/>
                    <a:pt x="69378" y="35700"/>
                  </a:cubicBezTo>
                  <a:cubicBezTo>
                    <a:pt x="70297" y="34282"/>
                    <a:pt x="70166" y="31920"/>
                    <a:pt x="69641" y="30135"/>
                  </a:cubicBezTo>
                  <a:cubicBezTo>
                    <a:pt x="69693" y="29505"/>
                    <a:pt x="69930" y="27983"/>
                    <a:pt x="70376" y="26434"/>
                  </a:cubicBezTo>
                  <a:cubicBezTo>
                    <a:pt x="70507" y="25988"/>
                    <a:pt x="70665" y="25541"/>
                    <a:pt x="70822" y="25095"/>
                  </a:cubicBezTo>
                  <a:cubicBezTo>
                    <a:pt x="71426" y="23441"/>
                    <a:pt x="72161" y="21394"/>
                    <a:pt x="71872" y="18060"/>
                  </a:cubicBezTo>
                  <a:cubicBezTo>
                    <a:pt x="71583" y="14307"/>
                    <a:pt x="71426" y="12417"/>
                    <a:pt x="68040" y="10080"/>
                  </a:cubicBezTo>
                  <a:cubicBezTo>
                    <a:pt x="66885" y="9293"/>
                    <a:pt x="66255" y="8085"/>
                    <a:pt x="65572" y="6799"/>
                  </a:cubicBezTo>
                  <a:cubicBezTo>
                    <a:pt x="65546" y="6773"/>
                    <a:pt x="65520" y="6720"/>
                    <a:pt x="65520" y="6694"/>
                  </a:cubicBezTo>
                  <a:cubicBezTo>
                    <a:pt x="65625" y="6694"/>
                    <a:pt x="65756" y="6668"/>
                    <a:pt x="65887" y="6668"/>
                  </a:cubicBezTo>
                  <a:cubicBezTo>
                    <a:pt x="67095" y="6510"/>
                    <a:pt x="67882" y="6405"/>
                    <a:pt x="68433" y="6300"/>
                  </a:cubicBezTo>
                  <a:cubicBezTo>
                    <a:pt x="68460" y="6379"/>
                    <a:pt x="68486" y="6458"/>
                    <a:pt x="68512" y="6563"/>
                  </a:cubicBezTo>
                  <a:cubicBezTo>
                    <a:pt x="68591" y="7009"/>
                    <a:pt x="68670" y="7403"/>
                    <a:pt x="68722" y="7770"/>
                  </a:cubicBezTo>
                  <a:cubicBezTo>
                    <a:pt x="68880" y="8689"/>
                    <a:pt x="69011" y="9319"/>
                    <a:pt x="69273" y="9765"/>
                  </a:cubicBezTo>
                  <a:cubicBezTo>
                    <a:pt x="69326" y="9844"/>
                    <a:pt x="69326" y="9897"/>
                    <a:pt x="69352" y="9897"/>
                  </a:cubicBezTo>
                  <a:cubicBezTo>
                    <a:pt x="69273" y="10343"/>
                    <a:pt x="69536" y="10763"/>
                    <a:pt x="69956" y="10894"/>
                  </a:cubicBezTo>
                  <a:cubicBezTo>
                    <a:pt x="70035" y="10920"/>
                    <a:pt x="70113" y="10920"/>
                    <a:pt x="70218" y="10920"/>
                  </a:cubicBezTo>
                  <a:cubicBezTo>
                    <a:pt x="70533" y="10920"/>
                    <a:pt x="70848" y="10737"/>
                    <a:pt x="70980" y="10422"/>
                  </a:cubicBezTo>
                  <a:cubicBezTo>
                    <a:pt x="70980" y="10422"/>
                    <a:pt x="71111" y="10369"/>
                    <a:pt x="71137" y="10343"/>
                  </a:cubicBezTo>
                  <a:cubicBezTo>
                    <a:pt x="71373" y="10317"/>
                    <a:pt x="71583" y="10185"/>
                    <a:pt x="71741" y="10002"/>
                  </a:cubicBezTo>
                  <a:cubicBezTo>
                    <a:pt x="71767" y="9949"/>
                    <a:pt x="71819" y="9870"/>
                    <a:pt x="71872" y="9765"/>
                  </a:cubicBezTo>
                  <a:cubicBezTo>
                    <a:pt x="71924" y="9713"/>
                    <a:pt x="71951" y="9660"/>
                    <a:pt x="72003" y="9608"/>
                  </a:cubicBezTo>
                  <a:cubicBezTo>
                    <a:pt x="72056" y="9503"/>
                    <a:pt x="72371" y="9004"/>
                    <a:pt x="72239" y="8374"/>
                  </a:cubicBezTo>
                  <a:cubicBezTo>
                    <a:pt x="72239" y="8322"/>
                    <a:pt x="72239" y="8269"/>
                    <a:pt x="72239" y="8217"/>
                  </a:cubicBezTo>
                  <a:cubicBezTo>
                    <a:pt x="72239" y="7954"/>
                    <a:pt x="72239" y="7587"/>
                    <a:pt x="72056" y="7009"/>
                  </a:cubicBezTo>
                  <a:cubicBezTo>
                    <a:pt x="72003" y="6852"/>
                    <a:pt x="71977" y="6720"/>
                    <a:pt x="71951" y="6563"/>
                  </a:cubicBezTo>
                  <a:cubicBezTo>
                    <a:pt x="71872" y="6222"/>
                    <a:pt x="71793" y="5802"/>
                    <a:pt x="71295" y="5277"/>
                  </a:cubicBezTo>
                  <a:cubicBezTo>
                    <a:pt x="71216" y="5198"/>
                    <a:pt x="71163" y="5119"/>
                    <a:pt x="71085" y="5040"/>
                  </a:cubicBezTo>
                  <a:cubicBezTo>
                    <a:pt x="70533" y="4410"/>
                    <a:pt x="69825" y="3597"/>
                    <a:pt x="68958" y="3518"/>
                  </a:cubicBezTo>
                  <a:cubicBezTo>
                    <a:pt x="68906" y="3466"/>
                    <a:pt x="68827" y="3439"/>
                    <a:pt x="68801" y="3439"/>
                  </a:cubicBezTo>
                  <a:cubicBezTo>
                    <a:pt x="68696" y="3387"/>
                    <a:pt x="68565" y="3361"/>
                    <a:pt x="68460" y="3361"/>
                  </a:cubicBezTo>
                  <a:lnTo>
                    <a:pt x="68355" y="3361"/>
                  </a:lnTo>
                  <a:cubicBezTo>
                    <a:pt x="67961" y="3413"/>
                    <a:pt x="67698" y="3466"/>
                    <a:pt x="67383" y="3518"/>
                  </a:cubicBezTo>
                  <a:cubicBezTo>
                    <a:pt x="67016" y="3571"/>
                    <a:pt x="66570" y="3649"/>
                    <a:pt x="65677" y="3754"/>
                  </a:cubicBezTo>
                  <a:cubicBezTo>
                    <a:pt x="65073" y="3833"/>
                    <a:pt x="64365" y="3938"/>
                    <a:pt x="63656" y="4043"/>
                  </a:cubicBezTo>
                  <a:cubicBezTo>
                    <a:pt x="63288" y="3728"/>
                    <a:pt x="62895" y="3492"/>
                    <a:pt x="62475" y="3334"/>
                  </a:cubicBezTo>
                  <a:cubicBezTo>
                    <a:pt x="61582" y="2993"/>
                    <a:pt x="60663" y="2809"/>
                    <a:pt x="59797" y="2809"/>
                  </a:cubicBezTo>
                  <a:cubicBezTo>
                    <a:pt x="59613" y="2809"/>
                    <a:pt x="59430" y="2809"/>
                    <a:pt x="59246" y="2836"/>
                  </a:cubicBezTo>
                  <a:cubicBezTo>
                    <a:pt x="59246" y="2809"/>
                    <a:pt x="59246" y="2809"/>
                    <a:pt x="59220" y="2783"/>
                  </a:cubicBezTo>
                  <a:cubicBezTo>
                    <a:pt x="59010" y="1864"/>
                    <a:pt x="58406" y="1129"/>
                    <a:pt x="57487" y="631"/>
                  </a:cubicBezTo>
                  <a:cubicBezTo>
                    <a:pt x="56752" y="211"/>
                    <a:pt x="55860" y="1"/>
                    <a:pt x="54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 flipH="1">
              <a:off x="4529438" y="1146052"/>
              <a:ext cx="3687724" cy="3198053"/>
            </a:xfrm>
            <a:custGeom>
              <a:rect b="b" l="l" r="r" t="t"/>
              <a:pathLst>
                <a:path extrusionOk="0" h="64679" w="71426">
                  <a:moveTo>
                    <a:pt x="68013" y="3675"/>
                  </a:moveTo>
                  <a:lnTo>
                    <a:pt x="68013" y="3675"/>
                  </a:lnTo>
                  <a:cubicBezTo>
                    <a:pt x="68013" y="3675"/>
                    <a:pt x="68092" y="3701"/>
                    <a:pt x="68197" y="3780"/>
                  </a:cubicBezTo>
                  <a:cubicBezTo>
                    <a:pt x="68092" y="3728"/>
                    <a:pt x="68013" y="3675"/>
                    <a:pt x="68013" y="3675"/>
                  </a:cubicBezTo>
                  <a:close/>
                  <a:moveTo>
                    <a:pt x="66727" y="3596"/>
                  </a:moveTo>
                  <a:lnTo>
                    <a:pt x="66727" y="3596"/>
                  </a:lnTo>
                  <a:cubicBezTo>
                    <a:pt x="66727" y="3596"/>
                    <a:pt x="66622" y="3649"/>
                    <a:pt x="66491" y="3727"/>
                  </a:cubicBezTo>
                  <a:cubicBezTo>
                    <a:pt x="66333" y="3780"/>
                    <a:pt x="66149" y="3832"/>
                    <a:pt x="65939" y="3859"/>
                  </a:cubicBezTo>
                  <a:cubicBezTo>
                    <a:pt x="65834" y="3885"/>
                    <a:pt x="65729" y="3885"/>
                    <a:pt x="65651" y="3885"/>
                  </a:cubicBezTo>
                  <a:lnTo>
                    <a:pt x="65388" y="3885"/>
                  </a:lnTo>
                  <a:cubicBezTo>
                    <a:pt x="65231" y="3885"/>
                    <a:pt x="65126" y="3859"/>
                    <a:pt x="65126" y="3859"/>
                  </a:cubicBezTo>
                  <a:lnTo>
                    <a:pt x="65204" y="3859"/>
                  </a:lnTo>
                  <a:cubicBezTo>
                    <a:pt x="65231" y="3832"/>
                    <a:pt x="65309" y="3832"/>
                    <a:pt x="65388" y="3832"/>
                  </a:cubicBezTo>
                  <a:cubicBezTo>
                    <a:pt x="65519" y="3806"/>
                    <a:pt x="65729" y="3780"/>
                    <a:pt x="65913" y="3754"/>
                  </a:cubicBezTo>
                  <a:cubicBezTo>
                    <a:pt x="66123" y="3701"/>
                    <a:pt x="66307" y="3675"/>
                    <a:pt x="66464" y="3649"/>
                  </a:cubicBezTo>
                  <a:cubicBezTo>
                    <a:pt x="66622" y="3623"/>
                    <a:pt x="66727" y="3596"/>
                    <a:pt x="66727" y="3596"/>
                  </a:cubicBezTo>
                  <a:close/>
                  <a:moveTo>
                    <a:pt x="54020" y="560"/>
                  </a:moveTo>
                  <a:cubicBezTo>
                    <a:pt x="54204" y="560"/>
                    <a:pt x="54389" y="573"/>
                    <a:pt x="54573" y="604"/>
                  </a:cubicBezTo>
                  <a:cubicBezTo>
                    <a:pt x="54888" y="630"/>
                    <a:pt x="55203" y="709"/>
                    <a:pt x="55492" y="814"/>
                  </a:cubicBezTo>
                  <a:cubicBezTo>
                    <a:pt x="55571" y="866"/>
                    <a:pt x="55650" y="893"/>
                    <a:pt x="55728" y="919"/>
                  </a:cubicBezTo>
                  <a:cubicBezTo>
                    <a:pt x="55807" y="945"/>
                    <a:pt x="55860" y="971"/>
                    <a:pt x="55938" y="1024"/>
                  </a:cubicBezTo>
                  <a:cubicBezTo>
                    <a:pt x="56070" y="1103"/>
                    <a:pt x="56201" y="1208"/>
                    <a:pt x="56332" y="1313"/>
                  </a:cubicBezTo>
                  <a:cubicBezTo>
                    <a:pt x="56595" y="1523"/>
                    <a:pt x="56778" y="1785"/>
                    <a:pt x="56857" y="2074"/>
                  </a:cubicBezTo>
                  <a:cubicBezTo>
                    <a:pt x="56962" y="2363"/>
                    <a:pt x="56988" y="2625"/>
                    <a:pt x="56962" y="2888"/>
                  </a:cubicBezTo>
                  <a:cubicBezTo>
                    <a:pt x="56936" y="3124"/>
                    <a:pt x="56883" y="3334"/>
                    <a:pt x="56831" y="3517"/>
                  </a:cubicBezTo>
                  <a:cubicBezTo>
                    <a:pt x="56752" y="3675"/>
                    <a:pt x="56673" y="3832"/>
                    <a:pt x="56621" y="3937"/>
                  </a:cubicBezTo>
                  <a:cubicBezTo>
                    <a:pt x="56490" y="4174"/>
                    <a:pt x="56385" y="4305"/>
                    <a:pt x="56385" y="4305"/>
                  </a:cubicBezTo>
                  <a:cubicBezTo>
                    <a:pt x="56385" y="4305"/>
                    <a:pt x="56437" y="4147"/>
                    <a:pt x="56490" y="3885"/>
                  </a:cubicBezTo>
                  <a:cubicBezTo>
                    <a:pt x="56516" y="3780"/>
                    <a:pt x="56542" y="3622"/>
                    <a:pt x="56542" y="3439"/>
                  </a:cubicBezTo>
                  <a:cubicBezTo>
                    <a:pt x="56568" y="3281"/>
                    <a:pt x="56568" y="3071"/>
                    <a:pt x="56542" y="2888"/>
                  </a:cubicBezTo>
                  <a:cubicBezTo>
                    <a:pt x="56516" y="2678"/>
                    <a:pt x="56463" y="2494"/>
                    <a:pt x="56358" y="2310"/>
                  </a:cubicBezTo>
                  <a:cubicBezTo>
                    <a:pt x="56253" y="2126"/>
                    <a:pt x="56122" y="1969"/>
                    <a:pt x="55912" y="1838"/>
                  </a:cubicBezTo>
                  <a:cubicBezTo>
                    <a:pt x="55833" y="1759"/>
                    <a:pt x="55728" y="1706"/>
                    <a:pt x="55623" y="1654"/>
                  </a:cubicBezTo>
                  <a:cubicBezTo>
                    <a:pt x="55571" y="1628"/>
                    <a:pt x="55492" y="1601"/>
                    <a:pt x="55440" y="1575"/>
                  </a:cubicBezTo>
                  <a:cubicBezTo>
                    <a:pt x="55387" y="1575"/>
                    <a:pt x="55308" y="1549"/>
                    <a:pt x="55256" y="1523"/>
                  </a:cubicBezTo>
                  <a:cubicBezTo>
                    <a:pt x="55020" y="1444"/>
                    <a:pt x="54757" y="1391"/>
                    <a:pt x="54468" y="1365"/>
                  </a:cubicBezTo>
                  <a:cubicBezTo>
                    <a:pt x="54206" y="1339"/>
                    <a:pt x="53943" y="1313"/>
                    <a:pt x="53681" y="1313"/>
                  </a:cubicBezTo>
                  <a:cubicBezTo>
                    <a:pt x="53392" y="1339"/>
                    <a:pt x="53130" y="1365"/>
                    <a:pt x="52893" y="1391"/>
                  </a:cubicBezTo>
                  <a:cubicBezTo>
                    <a:pt x="52368" y="1496"/>
                    <a:pt x="51922" y="1654"/>
                    <a:pt x="51555" y="1838"/>
                  </a:cubicBezTo>
                  <a:cubicBezTo>
                    <a:pt x="51371" y="1916"/>
                    <a:pt x="51213" y="2021"/>
                    <a:pt x="51056" y="2126"/>
                  </a:cubicBezTo>
                  <a:cubicBezTo>
                    <a:pt x="50925" y="2231"/>
                    <a:pt x="50820" y="2336"/>
                    <a:pt x="50741" y="2415"/>
                  </a:cubicBezTo>
                  <a:cubicBezTo>
                    <a:pt x="50636" y="2520"/>
                    <a:pt x="50583" y="2599"/>
                    <a:pt x="50531" y="2651"/>
                  </a:cubicBezTo>
                  <a:cubicBezTo>
                    <a:pt x="50478" y="2704"/>
                    <a:pt x="50452" y="2730"/>
                    <a:pt x="50452" y="2730"/>
                  </a:cubicBezTo>
                  <a:cubicBezTo>
                    <a:pt x="50452" y="2730"/>
                    <a:pt x="50478" y="2704"/>
                    <a:pt x="50505" y="2625"/>
                  </a:cubicBezTo>
                  <a:cubicBezTo>
                    <a:pt x="50505" y="2573"/>
                    <a:pt x="50531" y="2468"/>
                    <a:pt x="50610" y="2336"/>
                  </a:cubicBezTo>
                  <a:cubicBezTo>
                    <a:pt x="50715" y="2100"/>
                    <a:pt x="50925" y="1759"/>
                    <a:pt x="51292" y="1470"/>
                  </a:cubicBezTo>
                  <a:cubicBezTo>
                    <a:pt x="51476" y="1313"/>
                    <a:pt x="51686" y="1155"/>
                    <a:pt x="51948" y="1050"/>
                  </a:cubicBezTo>
                  <a:cubicBezTo>
                    <a:pt x="52185" y="919"/>
                    <a:pt x="52447" y="814"/>
                    <a:pt x="52736" y="735"/>
                  </a:cubicBezTo>
                  <a:cubicBezTo>
                    <a:pt x="53025" y="656"/>
                    <a:pt x="53313" y="604"/>
                    <a:pt x="53628" y="578"/>
                  </a:cubicBezTo>
                  <a:cubicBezTo>
                    <a:pt x="53759" y="567"/>
                    <a:pt x="53889" y="560"/>
                    <a:pt x="54020" y="560"/>
                  </a:cubicBezTo>
                  <a:close/>
                  <a:moveTo>
                    <a:pt x="67357" y="3465"/>
                  </a:moveTo>
                  <a:lnTo>
                    <a:pt x="67357" y="3465"/>
                  </a:lnTo>
                  <a:cubicBezTo>
                    <a:pt x="67357" y="3465"/>
                    <a:pt x="67409" y="3491"/>
                    <a:pt x="67488" y="3570"/>
                  </a:cubicBezTo>
                  <a:cubicBezTo>
                    <a:pt x="67541" y="3622"/>
                    <a:pt x="67619" y="3754"/>
                    <a:pt x="67646" y="3885"/>
                  </a:cubicBezTo>
                  <a:cubicBezTo>
                    <a:pt x="67672" y="3937"/>
                    <a:pt x="67672" y="4016"/>
                    <a:pt x="67672" y="4069"/>
                  </a:cubicBezTo>
                  <a:cubicBezTo>
                    <a:pt x="67672" y="4147"/>
                    <a:pt x="67646" y="4200"/>
                    <a:pt x="67646" y="4252"/>
                  </a:cubicBezTo>
                  <a:cubicBezTo>
                    <a:pt x="67619" y="4279"/>
                    <a:pt x="67593" y="4331"/>
                    <a:pt x="67593" y="4357"/>
                  </a:cubicBezTo>
                  <a:cubicBezTo>
                    <a:pt x="67593" y="4384"/>
                    <a:pt x="67567" y="4384"/>
                    <a:pt x="67567" y="4384"/>
                  </a:cubicBezTo>
                  <a:cubicBezTo>
                    <a:pt x="67567" y="4384"/>
                    <a:pt x="67567" y="4384"/>
                    <a:pt x="67567" y="4331"/>
                  </a:cubicBezTo>
                  <a:cubicBezTo>
                    <a:pt x="67567" y="4305"/>
                    <a:pt x="67567" y="4279"/>
                    <a:pt x="67567" y="4226"/>
                  </a:cubicBezTo>
                  <a:cubicBezTo>
                    <a:pt x="67567" y="4174"/>
                    <a:pt x="67567" y="4121"/>
                    <a:pt x="67567" y="4069"/>
                  </a:cubicBezTo>
                  <a:cubicBezTo>
                    <a:pt x="67567" y="4016"/>
                    <a:pt x="67541" y="3964"/>
                    <a:pt x="67541" y="3911"/>
                  </a:cubicBezTo>
                  <a:cubicBezTo>
                    <a:pt x="67514" y="3859"/>
                    <a:pt x="67514" y="3806"/>
                    <a:pt x="67488" y="3754"/>
                  </a:cubicBezTo>
                  <a:cubicBezTo>
                    <a:pt x="67462" y="3701"/>
                    <a:pt x="67436" y="3649"/>
                    <a:pt x="67436" y="3596"/>
                  </a:cubicBezTo>
                  <a:cubicBezTo>
                    <a:pt x="67383" y="3518"/>
                    <a:pt x="67357" y="3465"/>
                    <a:pt x="67357" y="3465"/>
                  </a:cubicBezTo>
                  <a:close/>
                  <a:moveTo>
                    <a:pt x="66884" y="3570"/>
                  </a:moveTo>
                  <a:cubicBezTo>
                    <a:pt x="66884" y="3570"/>
                    <a:pt x="66963" y="3596"/>
                    <a:pt x="67016" y="3675"/>
                  </a:cubicBezTo>
                  <a:cubicBezTo>
                    <a:pt x="67068" y="3754"/>
                    <a:pt x="67121" y="3859"/>
                    <a:pt x="67147" y="3990"/>
                  </a:cubicBezTo>
                  <a:cubicBezTo>
                    <a:pt x="67199" y="4121"/>
                    <a:pt x="67173" y="4226"/>
                    <a:pt x="67173" y="4331"/>
                  </a:cubicBezTo>
                  <a:cubicBezTo>
                    <a:pt x="67147" y="4436"/>
                    <a:pt x="67121" y="4489"/>
                    <a:pt x="67121" y="4489"/>
                  </a:cubicBezTo>
                  <a:cubicBezTo>
                    <a:pt x="67121" y="4489"/>
                    <a:pt x="67121" y="4462"/>
                    <a:pt x="67121" y="4436"/>
                  </a:cubicBezTo>
                  <a:cubicBezTo>
                    <a:pt x="67121" y="4410"/>
                    <a:pt x="67094" y="4384"/>
                    <a:pt x="67094" y="4331"/>
                  </a:cubicBezTo>
                  <a:cubicBezTo>
                    <a:pt x="67094" y="4226"/>
                    <a:pt x="67068" y="4121"/>
                    <a:pt x="67042" y="4016"/>
                  </a:cubicBezTo>
                  <a:cubicBezTo>
                    <a:pt x="67016" y="3911"/>
                    <a:pt x="66989" y="3780"/>
                    <a:pt x="66963" y="3701"/>
                  </a:cubicBezTo>
                  <a:cubicBezTo>
                    <a:pt x="66911" y="3623"/>
                    <a:pt x="66884" y="3570"/>
                    <a:pt x="66884" y="3570"/>
                  </a:cubicBezTo>
                  <a:close/>
                  <a:moveTo>
                    <a:pt x="64889" y="3832"/>
                  </a:moveTo>
                  <a:cubicBezTo>
                    <a:pt x="64889" y="3832"/>
                    <a:pt x="64889" y="3911"/>
                    <a:pt x="64889" y="3990"/>
                  </a:cubicBezTo>
                  <a:cubicBezTo>
                    <a:pt x="64916" y="4095"/>
                    <a:pt x="64916" y="4200"/>
                    <a:pt x="64942" y="4305"/>
                  </a:cubicBezTo>
                  <a:cubicBezTo>
                    <a:pt x="64942" y="4357"/>
                    <a:pt x="64942" y="4436"/>
                    <a:pt x="64968" y="4489"/>
                  </a:cubicBezTo>
                  <a:cubicBezTo>
                    <a:pt x="64968" y="4541"/>
                    <a:pt x="64994" y="4594"/>
                    <a:pt x="64994" y="4620"/>
                  </a:cubicBezTo>
                  <a:cubicBezTo>
                    <a:pt x="65021" y="4672"/>
                    <a:pt x="65021" y="4699"/>
                    <a:pt x="65021" y="4725"/>
                  </a:cubicBezTo>
                  <a:cubicBezTo>
                    <a:pt x="65021" y="4751"/>
                    <a:pt x="65047" y="4777"/>
                    <a:pt x="65047" y="4777"/>
                  </a:cubicBezTo>
                  <a:cubicBezTo>
                    <a:pt x="65047" y="4777"/>
                    <a:pt x="64994" y="4725"/>
                    <a:pt x="64942" y="4646"/>
                  </a:cubicBezTo>
                  <a:cubicBezTo>
                    <a:pt x="64916" y="4620"/>
                    <a:pt x="64889" y="4567"/>
                    <a:pt x="64863" y="4515"/>
                  </a:cubicBezTo>
                  <a:cubicBezTo>
                    <a:pt x="64837" y="4462"/>
                    <a:pt x="64837" y="4384"/>
                    <a:pt x="64811" y="4331"/>
                  </a:cubicBezTo>
                  <a:cubicBezTo>
                    <a:pt x="64784" y="4200"/>
                    <a:pt x="64811" y="4069"/>
                    <a:pt x="64837" y="3990"/>
                  </a:cubicBezTo>
                  <a:cubicBezTo>
                    <a:pt x="64863" y="3885"/>
                    <a:pt x="64889" y="3832"/>
                    <a:pt x="64889" y="3832"/>
                  </a:cubicBezTo>
                  <a:close/>
                  <a:moveTo>
                    <a:pt x="64443" y="3885"/>
                  </a:moveTo>
                  <a:cubicBezTo>
                    <a:pt x="64443" y="3885"/>
                    <a:pt x="64417" y="3964"/>
                    <a:pt x="64417" y="4042"/>
                  </a:cubicBezTo>
                  <a:cubicBezTo>
                    <a:pt x="64417" y="4147"/>
                    <a:pt x="64417" y="4252"/>
                    <a:pt x="64443" y="4357"/>
                  </a:cubicBezTo>
                  <a:cubicBezTo>
                    <a:pt x="64443" y="4436"/>
                    <a:pt x="64443" y="4489"/>
                    <a:pt x="64469" y="4541"/>
                  </a:cubicBezTo>
                  <a:cubicBezTo>
                    <a:pt x="64496" y="4594"/>
                    <a:pt x="64496" y="4646"/>
                    <a:pt x="64522" y="4672"/>
                  </a:cubicBezTo>
                  <a:cubicBezTo>
                    <a:pt x="64522" y="4725"/>
                    <a:pt x="64548" y="4751"/>
                    <a:pt x="64548" y="4777"/>
                  </a:cubicBezTo>
                  <a:cubicBezTo>
                    <a:pt x="64574" y="4804"/>
                    <a:pt x="64574" y="4830"/>
                    <a:pt x="64574" y="4830"/>
                  </a:cubicBezTo>
                  <a:cubicBezTo>
                    <a:pt x="64574" y="4830"/>
                    <a:pt x="64574" y="4830"/>
                    <a:pt x="64548" y="4804"/>
                  </a:cubicBezTo>
                  <a:cubicBezTo>
                    <a:pt x="64522" y="4777"/>
                    <a:pt x="64496" y="4751"/>
                    <a:pt x="64469" y="4725"/>
                  </a:cubicBezTo>
                  <a:cubicBezTo>
                    <a:pt x="64417" y="4672"/>
                    <a:pt x="64391" y="4620"/>
                    <a:pt x="64364" y="4567"/>
                  </a:cubicBezTo>
                  <a:cubicBezTo>
                    <a:pt x="64338" y="4515"/>
                    <a:pt x="64312" y="4462"/>
                    <a:pt x="64312" y="4384"/>
                  </a:cubicBezTo>
                  <a:cubicBezTo>
                    <a:pt x="64286" y="4252"/>
                    <a:pt x="64312" y="4121"/>
                    <a:pt x="64338" y="4042"/>
                  </a:cubicBezTo>
                  <a:cubicBezTo>
                    <a:pt x="64391" y="3938"/>
                    <a:pt x="64443" y="3885"/>
                    <a:pt x="64443" y="3885"/>
                  </a:cubicBezTo>
                  <a:close/>
                  <a:moveTo>
                    <a:pt x="3859" y="5486"/>
                  </a:moveTo>
                  <a:cubicBezTo>
                    <a:pt x="3859" y="5486"/>
                    <a:pt x="3938" y="5512"/>
                    <a:pt x="4095" y="5565"/>
                  </a:cubicBezTo>
                  <a:cubicBezTo>
                    <a:pt x="4227" y="5591"/>
                    <a:pt x="4410" y="5670"/>
                    <a:pt x="4594" y="5722"/>
                  </a:cubicBezTo>
                  <a:cubicBezTo>
                    <a:pt x="4778" y="5775"/>
                    <a:pt x="4962" y="5827"/>
                    <a:pt x="5093" y="5880"/>
                  </a:cubicBezTo>
                  <a:cubicBezTo>
                    <a:pt x="5172" y="5880"/>
                    <a:pt x="5224" y="5906"/>
                    <a:pt x="5277" y="5932"/>
                  </a:cubicBezTo>
                  <a:lnTo>
                    <a:pt x="5329" y="5932"/>
                  </a:lnTo>
                  <a:cubicBezTo>
                    <a:pt x="5329" y="5932"/>
                    <a:pt x="5294" y="5944"/>
                    <a:pt x="5224" y="5944"/>
                  </a:cubicBezTo>
                  <a:cubicBezTo>
                    <a:pt x="5189" y="5944"/>
                    <a:pt x="5145" y="5941"/>
                    <a:pt x="5093" y="5932"/>
                  </a:cubicBezTo>
                  <a:cubicBezTo>
                    <a:pt x="4935" y="5932"/>
                    <a:pt x="4752" y="5906"/>
                    <a:pt x="4542" y="5854"/>
                  </a:cubicBezTo>
                  <a:cubicBezTo>
                    <a:pt x="4358" y="5775"/>
                    <a:pt x="4174" y="5696"/>
                    <a:pt x="4069" y="5617"/>
                  </a:cubicBezTo>
                  <a:cubicBezTo>
                    <a:pt x="3938" y="5539"/>
                    <a:pt x="3859" y="5486"/>
                    <a:pt x="3859" y="5486"/>
                  </a:cubicBezTo>
                  <a:close/>
                  <a:moveTo>
                    <a:pt x="3308" y="5276"/>
                  </a:moveTo>
                  <a:cubicBezTo>
                    <a:pt x="3308" y="5276"/>
                    <a:pt x="3255" y="5329"/>
                    <a:pt x="3203" y="5407"/>
                  </a:cubicBezTo>
                  <a:cubicBezTo>
                    <a:pt x="3203" y="5434"/>
                    <a:pt x="3150" y="5486"/>
                    <a:pt x="3124" y="5512"/>
                  </a:cubicBezTo>
                  <a:cubicBezTo>
                    <a:pt x="3098" y="5565"/>
                    <a:pt x="3098" y="5617"/>
                    <a:pt x="3072" y="5670"/>
                  </a:cubicBezTo>
                  <a:cubicBezTo>
                    <a:pt x="3019" y="5775"/>
                    <a:pt x="2993" y="5880"/>
                    <a:pt x="2967" y="5959"/>
                  </a:cubicBezTo>
                  <a:cubicBezTo>
                    <a:pt x="2940" y="6011"/>
                    <a:pt x="2940" y="6037"/>
                    <a:pt x="2940" y="6064"/>
                  </a:cubicBezTo>
                  <a:cubicBezTo>
                    <a:pt x="2940" y="6090"/>
                    <a:pt x="2914" y="6116"/>
                    <a:pt x="2914" y="6116"/>
                  </a:cubicBezTo>
                  <a:cubicBezTo>
                    <a:pt x="2914" y="6116"/>
                    <a:pt x="2914" y="6090"/>
                    <a:pt x="2914" y="6064"/>
                  </a:cubicBezTo>
                  <a:cubicBezTo>
                    <a:pt x="2914" y="6037"/>
                    <a:pt x="2888" y="6011"/>
                    <a:pt x="2888" y="5959"/>
                  </a:cubicBezTo>
                  <a:cubicBezTo>
                    <a:pt x="2888" y="5906"/>
                    <a:pt x="2888" y="5854"/>
                    <a:pt x="2888" y="5801"/>
                  </a:cubicBezTo>
                  <a:cubicBezTo>
                    <a:pt x="2888" y="5749"/>
                    <a:pt x="2914" y="5670"/>
                    <a:pt x="2940" y="5617"/>
                  </a:cubicBezTo>
                  <a:cubicBezTo>
                    <a:pt x="2993" y="5486"/>
                    <a:pt x="3072" y="5407"/>
                    <a:pt x="3150" y="5355"/>
                  </a:cubicBezTo>
                  <a:cubicBezTo>
                    <a:pt x="3229" y="5302"/>
                    <a:pt x="3308" y="5276"/>
                    <a:pt x="3308" y="5276"/>
                  </a:cubicBezTo>
                  <a:close/>
                  <a:moveTo>
                    <a:pt x="3702" y="5407"/>
                  </a:moveTo>
                  <a:cubicBezTo>
                    <a:pt x="3702" y="5407"/>
                    <a:pt x="3675" y="5460"/>
                    <a:pt x="3623" y="5539"/>
                  </a:cubicBezTo>
                  <a:cubicBezTo>
                    <a:pt x="3570" y="5617"/>
                    <a:pt x="3544" y="5722"/>
                    <a:pt x="3492" y="5827"/>
                  </a:cubicBezTo>
                  <a:cubicBezTo>
                    <a:pt x="3439" y="5932"/>
                    <a:pt x="3413" y="6037"/>
                    <a:pt x="3360" y="6116"/>
                  </a:cubicBezTo>
                  <a:cubicBezTo>
                    <a:pt x="3360" y="6169"/>
                    <a:pt x="3334" y="6195"/>
                    <a:pt x="3334" y="6221"/>
                  </a:cubicBezTo>
                  <a:cubicBezTo>
                    <a:pt x="3334" y="6247"/>
                    <a:pt x="3308" y="6274"/>
                    <a:pt x="3308" y="6274"/>
                  </a:cubicBezTo>
                  <a:cubicBezTo>
                    <a:pt x="3308" y="6274"/>
                    <a:pt x="3308" y="6195"/>
                    <a:pt x="3308" y="6116"/>
                  </a:cubicBezTo>
                  <a:cubicBezTo>
                    <a:pt x="3282" y="6011"/>
                    <a:pt x="3308" y="5906"/>
                    <a:pt x="3360" y="5775"/>
                  </a:cubicBezTo>
                  <a:cubicBezTo>
                    <a:pt x="3413" y="5670"/>
                    <a:pt x="3492" y="5565"/>
                    <a:pt x="3570" y="5512"/>
                  </a:cubicBezTo>
                  <a:cubicBezTo>
                    <a:pt x="3649" y="5434"/>
                    <a:pt x="3702" y="5407"/>
                    <a:pt x="3702" y="5407"/>
                  </a:cubicBezTo>
                  <a:close/>
                  <a:moveTo>
                    <a:pt x="58878" y="3360"/>
                  </a:moveTo>
                  <a:cubicBezTo>
                    <a:pt x="59534" y="3360"/>
                    <a:pt x="60269" y="3491"/>
                    <a:pt x="61057" y="3780"/>
                  </a:cubicBezTo>
                  <a:cubicBezTo>
                    <a:pt x="61319" y="3885"/>
                    <a:pt x="61556" y="4042"/>
                    <a:pt x="61766" y="4226"/>
                  </a:cubicBezTo>
                  <a:cubicBezTo>
                    <a:pt x="59797" y="4594"/>
                    <a:pt x="58117" y="5670"/>
                    <a:pt x="57251" y="6274"/>
                  </a:cubicBezTo>
                  <a:cubicBezTo>
                    <a:pt x="57224" y="6195"/>
                    <a:pt x="57198" y="6142"/>
                    <a:pt x="57172" y="6064"/>
                  </a:cubicBezTo>
                  <a:cubicBezTo>
                    <a:pt x="56437" y="3806"/>
                    <a:pt x="57959" y="3439"/>
                    <a:pt x="58484" y="3386"/>
                  </a:cubicBezTo>
                  <a:cubicBezTo>
                    <a:pt x="58616" y="3386"/>
                    <a:pt x="58747" y="3360"/>
                    <a:pt x="58878" y="3360"/>
                  </a:cubicBezTo>
                  <a:close/>
                  <a:moveTo>
                    <a:pt x="68538" y="4357"/>
                  </a:moveTo>
                  <a:lnTo>
                    <a:pt x="68538" y="4357"/>
                  </a:lnTo>
                  <a:cubicBezTo>
                    <a:pt x="68538" y="4358"/>
                    <a:pt x="68669" y="4489"/>
                    <a:pt x="68853" y="4672"/>
                  </a:cubicBezTo>
                  <a:cubicBezTo>
                    <a:pt x="68906" y="4725"/>
                    <a:pt x="68984" y="4777"/>
                    <a:pt x="69037" y="4804"/>
                  </a:cubicBezTo>
                  <a:cubicBezTo>
                    <a:pt x="69089" y="4856"/>
                    <a:pt x="69168" y="4909"/>
                    <a:pt x="69221" y="4961"/>
                  </a:cubicBezTo>
                  <a:cubicBezTo>
                    <a:pt x="69299" y="5014"/>
                    <a:pt x="69352" y="5092"/>
                    <a:pt x="69431" y="5145"/>
                  </a:cubicBezTo>
                  <a:cubicBezTo>
                    <a:pt x="69483" y="5224"/>
                    <a:pt x="69536" y="5302"/>
                    <a:pt x="69588" y="5381"/>
                  </a:cubicBezTo>
                  <a:cubicBezTo>
                    <a:pt x="69667" y="5539"/>
                    <a:pt x="69719" y="5722"/>
                    <a:pt x="69772" y="5906"/>
                  </a:cubicBezTo>
                  <a:cubicBezTo>
                    <a:pt x="69798" y="6064"/>
                    <a:pt x="69798" y="6221"/>
                    <a:pt x="69798" y="6379"/>
                  </a:cubicBezTo>
                  <a:cubicBezTo>
                    <a:pt x="69824" y="6641"/>
                    <a:pt x="69798" y="6825"/>
                    <a:pt x="69798" y="6825"/>
                  </a:cubicBezTo>
                  <a:cubicBezTo>
                    <a:pt x="69798" y="6825"/>
                    <a:pt x="69772" y="6772"/>
                    <a:pt x="69772" y="6694"/>
                  </a:cubicBezTo>
                  <a:cubicBezTo>
                    <a:pt x="69772" y="6615"/>
                    <a:pt x="69772" y="6510"/>
                    <a:pt x="69746" y="6379"/>
                  </a:cubicBezTo>
                  <a:cubicBezTo>
                    <a:pt x="69719" y="6247"/>
                    <a:pt x="69693" y="6090"/>
                    <a:pt x="69667" y="5932"/>
                  </a:cubicBezTo>
                  <a:cubicBezTo>
                    <a:pt x="69614" y="5749"/>
                    <a:pt x="69562" y="5591"/>
                    <a:pt x="69483" y="5434"/>
                  </a:cubicBezTo>
                  <a:cubicBezTo>
                    <a:pt x="69431" y="5355"/>
                    <a:pt x="69378" y="5302"/>
                    <a:pt x="69326" y="5224"/>
                  </a:cubicBezTo>
                  <a:cubicBezTo>
                    <a:pt x="69273" y="5145"/>
                    <a:pt x="69221" y="5092"/>
                    <a:pt x="69168" y="5040"/>
                  </a:cubicBezTo>
                  <a:cubicBezTo>
                    <a:pt x="69089" y="4987"/>
                    <a:pt x="69037" y="4935"/>
                    <a:pt x="68958" y="4882"/>
                  </a:cubicBezTo>
                  <a:cubicBezTo>
                    <a:pt x="68906" y="4830"/>
                    <a:pt x="68853" y="4777"/>
                    <a:pt x="68801" y="4725"/>
                  </a:cubicBezTo>
                  <a:cubicBezTo>
                    <a:pt x="68617" y="4541"/>
                    <a:pt x="68538" y="4358"/>
                    <a:pt x="68538" y="4357"/>
                  </a:cubicBezTo>
                  <a:close/>
                  <a:moveTo>
                    <a:pt x="5565" y="5959"/>
                  </a:moveTo>
                  <a:cubicBezTo>
                    <a:pt x="5565" y="5959"/>
                    <a:pt x="5592" y="6011"/>
                    <a:pt x="5618" y="6116"/>
                  </a:cubicBezTo>
                  <a:cubicBezTo>
                    <a:pt x="5618" y="6221"/>
                    <a:pt x="5618" y="6352"/>
                    <a:pt x="5565" y="6484"/>
                  </a:cubicBezTo>
                  <a:cubicBezTo>
                    <a:pt x="5539" y="6536"/>
                    <a:pt x="5513" y="6589"/>
                    <a:pt x="5487" y="6641"/>
                  </a:cubicBezTo>
                  <a:cubicBezTo>
                    <a:pt x="5460" y="6694"/>
                    <a:pt x="5434" y="6746"/>
                    <a:pt x="5382" y="6772"/>
                  </a:cubicBezTo>
                  <a:cubicBezTo>
                    <a:pt x="5355" y="6825"/>
                    <a:pt x="5329" y="6851"/>
                    <a:pt x="5303" y="6851"/>
                  </a:cubicBezTo>
                  <a:cubicBezTo>
                    <a:pt x="5277" y="6877"/>
                    <a:pt x="5277" y="6877"/>
                    <a:pt x="5277" y="6877"/>
                  </a:cubicBezTo>
                  <a:cubicBezTo>
                    <a:pt x="5277" y="6877"/>
                    <a:pt x="5277" y="6877"/>
                    <a:pt x="5277" y="6851"/>
                  </a:cubicBezTo>
                  <a:cubicBezTo>
                    <a:pt x="5303" y="6825"/>
                    <a:pt x="5303" y="6772"/>
                    <a:pt x="5329" y="6746"/>
                  </a:cubicBezTo>
                  <a:cubicBezTo>
                    <a:pt x="5355" y="6694"/>
                    <a:pt x="5355" y="6641"/>
                    <a:pt x="5382" y="6589"/>
                  </a:cubicBezTo>
                  <a:cubicBezTo>
                    <a:pt x="5408" y="6536"/>
                    <a:pt x="5434" y="6484"/>
                    <a:pt x="5460" y="6431"/>
                  </a:cubicBezTo>
                  <a:cubicBezTo>
                    <a:pt x="5487" y="6326"/>
                    <a:pt x="5513" y="6195"/>
                    <a:pt x="5539" y="6116"/>
                  </a:cubicBezTo>
                  <a:cubicBezTo>
                    <a:pt x="5565" y="6037"/>
                    <a:pt x="5565" y="5959"/>
                    <a:pt x="5565" y="5959"/>
                  </a:cubicBezTo>
                  <a:close/>
                  <a:moveTo>
                    <a:pt x="6038" y="6090"/>
                  </a:moveTo>
                  <a:cubicBezTo>
                    <a:pt x="6038" y="6090"/>
                    <a:pt x="6064" y="6142"/>
                    <a:pt x="6090" y="6247"/>
                  </a:cubicBezTo>
                  <a:cubicBezTo>
                    <a:pt x="6117" y="6274"/>
                    <a:pt x="6117" y="6352"/>
                    <a:pt x="6117" y="6405"/>
                  </a:cubicBezTo>
                  <a:cubicBezTo>
                    <a:pt x="6117" y="6484"/>
                    <a:pt x="6090" y="6536"/>
                    <a:pt x="6090" y="6615"/>
                  </a:cubicBezTo>
                  <a:cubicBezTo>
                    <a:pt x="6064" y="6667"/>
                    <a:pt x="6012" y="6746"/>
                    <a:pt x="5985" y="6799"/>
                  </a:cubicBezTo>
                  <a:cubicBezTo>
                    <a:pt x="5959" y="6851"/>
                    <a:pt x="5907" y="6877"/>
                    <a:pt x="5880" y="6930"/>
                  </a:cubicBezTo>
                  <a:cubicBezTo>
                    <a:pt x="5828" y="6956"/>
                    <a:pt x="5802" y="6982"/>
                    <a:pt x="5775" y="6982"/>
                  </a:cubicBezTo>
                  <a:cubicBezTo>
                    <a:pt x="5749" y="7009"/>
                    <a:pt x="5723" y="7009"/>
                    <a:pt x="5723" y="7009"/>
                  </a:cubicBezTo>
                  <a:cubicBezTo>
                    <a:pt x="5723" y="7009"/>
                    <a:pt x="5749" y="7009"/>
                    <a:pt x="5749" y="6982"/>
                  </a:cubicBezTo>
                  <a:cubicBezTo>
                    <a:pt x="5775" y="6956"/>
                    <a:pt x="5775" y="6904"/>
                    <a:pt x="5802" y="6877"/>
                  </a:cubicBezTo>
                  <a:cubicBezTo>
                    <a:pt x="5828" y="6825"/>
                    <a:pt x="5854" y="6772"/>
                    <a:pt x="5880" y="6746"/>
                  </a:cubicBezTo>
                  <a:cubicBezTo>
                    <a:pt x="5907" y="6694"/>
                    <a:pt x="5933" y="6615"/>
                    <a:pt x="5959" y="6562"/>
                  </a:cubicBezTo>
                  <a:cubicBezTo>
                    <a:pt x="5985" y="6457"/>
                    <a:pt x="6012" y="6326"/>
                    <a:pt x="6012" y="6247"/>
                  </a:cubicBezTo>
                  <a:cubicBezTo>
                    <a:pt x="6038" y="6142"/>
                    <a:pt x="6038" y="6090"/>
                    <a:pt x="6038" y="6090"/>
                  </a:cubicBezTo>
                  <a:close/>
                  <a:moveTo>
                    <a:pt x="29636" y="4515"/>
                  </a:moveTo>
                  <a:cubicBezTo>
                    <a:pt x="29767" y="4541"/>
                    <a:pt x="29925" y="4567"/>
                    <a:pt x="30109" y="4594"/>
                  </a:cubicBezTo>
                  <a:cubicBezTo>
                    <a:pt x="30187" y="4620"/>
                    <a:pt x="30266" y="4646"/>
                    <a:pt x="30345" y="4672"/>
                  </a:cubicBezTo>
                  <a:cubicBezTo>
                    <a:pt x="30424" y="4699"/>
                    <a:pt x="30502" y="4751"/>
                    <a:pt x="30581" y="4777"/>
                  </a:cubicBezTo>
                  <a:cubicBezTo>
                    <a:pt x="30739" y="4856"/>
                    <a:pt x="30896" y="4961"/>
                    <a:pt x="31054" y="5066"/>
                  </a:cubicBezTo>
                  <a:lnTo>
                    <a:pt x="31237" y="5276"/>
                  </a:lnTo>
                  <a:cubicBezTo>
                    <a:pt x="31316" y="5329"/>
                    <a:pt x="31369" y="5407"/>
                    <a:pt x="31421" y="5486"/>
                  </a:cubicBezTo>
                  <a:cubicBezTo>
                    <a:pt x="31474" y="5539"/>
                    <a:pt x="31526" y="5617"/>
                    <a:pt x="31579" y="5696"/>
                  </a:cubicBezTo>
                  <a:cubicBezTo>
                    <a:pt x="31605" y="5775"/>
                    <a:pt x="31657" y="5854"/>
                    <a:pt x="31684" y="5932"/>
                  </a:cubicBezTo>
                  <a:cubicBezTo>
                    <a:pt x="31736" y="6011"/>
                    <a:pt x="31762" y="6090"/>
                    <a:pt x="31789" y="6169"/>
                  </a:cubicBezTo>
                  <a:cubicBezTo>
                    <a:pt x="31815" y="6247"/>
                    <a:pt x="31815" y="6326"/>
                    <a:pt x="31841" y="6405"/>
                  </a:cubicBezTo>
                  <a:cubicBezTo>
                    <a:pt x="31867" y="6536"/>
                    <a:pt x="31867" y="6694"/>
                    <a:pt x="31894" y="6825"/>
                  </a:cubicBezTo>
                  <a:cubicBezTo>
                    <a:pt x="31894" y="6956"/>
                    <a:pt x="31867" y="7087"/>
                    <a:pt x="31841" y="7192"/>
                  </a:cubicBezTo>
                  <a:cubicBezTo>
                    <a:pt x="31841" y="7297"/>
                    <a:pt x="31815" y="7376"/>
                    <a:pt x="31789" y="7429"/>
                  </a:cubicBezTo>
                  <a:cubicBezTo>
                    <a:pt x="31736" y="7586"/>
                    <a:pt x="31710" y="7665"/>
                    <a:pt x="31710" y="7665"/>
                  </a:cubicBezTo>
                  <a:cubicBezTo>
                    <a:pt x="31710" y="7665"/>
                    <a:pt x="31657" y="7586"/>
                    <a:pt x="31605" y="7455"/>
                  </a:cubicBezTo>
                  <a:cubicBezTo>
                    <a:pt x="31579" y="7376"/>
                    <a:pt x="31552" y="7297"/>
                    <a:pt x="31500" y="7219"/>
                  </a:cubicBezTo>
                  <a:cubicBezTo>
                    <a:pt x="31447" y="7114"/>
                    <a:pt x="31421" y="7035"/>
                    <a:pt x="31369" y="6930"/>
                  </a:cubicBezTo>
                  <a:cubicBezTo>
                    <a:pt x="31316" y="6851"/>
                    <a:pt x="31264" y="6720"/>
                    <a:pt x="31211" y="6641"/>
                  </a:cubicBezTo>
                  <a:cubicBezTo>
                    <a:pt x="31159" y="6589"/>
                    <a:pt x="31132" y="6536"/>
                    <a:pt x="31106" y="6484"/>
                  </a:cubicBezTo>
                  <a:cubicBezTo>
                    <a:pt x="31080" y="6431"/>
                    <a:pt x="31027" y="6379"/>
                    <a:pt x="31001" y="6326"/>
                  </a:cubicBezTo>
                  <a:cubicBezTo>
                    <a:pt x="30975" y="6274"/>
                    <a:pt x="30922" y="6221"/>
                    <a:pt x="30870" y="6169"/>
                  </a:cubicBezTo>
                  <a:cubicBezTo>
                    <a:pt x="30844" y="6142"/>
                    <a:pt x="30791" y="6090"/>
                    <a:pt x="30765" y="6037"/>
                  </a:cubicBezTo>
                  <a:cubicBezTo>
                    <a:pt x="30712" y="5985"/>
                    <a:pt x="30660" y="5932"/>
                    <a:pt x="30607" y="5906"/>
                  </a:cubicBezTo>
                  <a:lnTo>
                    <a:pt x="30476" y="5775"/>
                  </a:lnTo>
                  <a:cubicBezTo>
                    <a:pt x="30371" y="5696"/>
                    <a:pt x="30266" y="5617"/>
                    <a:pt x="30161" y="5539"/>
                  </a:cubicBezTo>
                  <a:cubicBezTo>
                    <a:pt x="30056" y="5460"/>
                    <a:pt x="29925" y="5407"/>
                    <a:pt x="29820" y="5355"/>
                  </a:cubicBezTo>
                  <a:cubicBezTo>
                    <a:pt x="29715" y="5302"/>
                    <a:pt x="29584" y="5224"/>
                    <a:pt x="29479" y="5197"/>
                  </a:cubicBezTo>
                  <a:cubicBezTo>
                    <a:pt x="29374" y="5145"/>
                    <a:pt x="29269" y="5092"/>
                    <a:pt x="29164" y="5066"/>
                  </a:cubicBezTo>
                  <a:cubicBezTo>
                    <a:pt x="29059" y="5014"/>
                    <a:pt x="28954" y="4987"/>
                    <a:pt x="28849" y="4935"/>
                  </a:cubicBezTo>
                  <a:cubicBezTo>
                    <a:pt x="28770" y="4909"/>
                    <a:pt x="28691" y="4882"/>
                    <a:pt x="28613" y="4856"/>
                  </a:cubicBezTo>
                  <a:cubicBezTo>
                    <a:pt x="28481" y="4830"/>
                    <a:pt x="28403" y="4777"/>
                    <a:pt x="28403" y="4777"/>
                  </a:cubicBezTo>
                  <a:cubicBezTo>
                    <a:pt x="28403" y="4777"/>
                    <a:pt x="28481" y="4751"/>
                    <a:pt x="28613" y="4672"/>
                  </a:cubicBezTo>
                  <a:cubicBezTo>
                    <a:pt x="28691" y="4646"/>
                    <a:pt x="28770" y="4620"/>
                    <a:pt x="28875" y="4594"/>
                  </a:cubicBezTo>
                  <a:cubicBezTo>
                    <a:pt x="28954" y="4567"/>
                    <a:pt x="29085" y="4541"/>
                    <a:pt x="29216" y="4541"/>
                  </a:cubicBezTo>
                  <a:cubicBezTo>
                    <a:pt x="29269" y="4541"/>
                    <a:pt x="29347" y="4515"/>
                    <a:pt x="29400" y="4515"/>
                  </a:cubicBezTo>
                  <a:close/>
                  <a:moveTo>
                    <a:pt x="68197" y="3780"/>
                  </a:moveTo>
                  <a:cubicBezTo>
                    <a:pt x="68328" y="3832"/>
                    <a:pt x="68512" y="3937"/>
                    <a:pt x="68669" y="4121"/>
                  </a:cubicBezTo>
                  <a:cubicBezTo>
                    <a:pt x="68722" y="4226"/>
                    <a:pt x="68801" y="4305"/>
                    <a:pt x="68906" y="4410"/>
                  </a:cubicBezTo>
                  <a:cubicBezTo>
                    <a:pt x="68984" y="4515"/>
                    <a:pt x="69089" y="4594"/>
                    <a:pt x="69194" y="4699"/>
                  </a:cubicBezTo>
                  <a:cubicBezTo>
                    <a:pt x="69326" y="4777"/>
                    <a:pt x="69431" y="4882"/>
                    <a:pt x="69562" y="4987"/>
                  </a:cubicBezTo>
                  <a:cubicBezTo>
                    <a:pt x="69667" y="5092"/>
                    <a:pt x="69772" y="5224"/>
                    <a:pt x="69851" y="5355"/>
                  </a:cubicBezTo>
                  <a:cubicBezTo>
                    <a:pt x="69929" y="5512"/>
                    <a:pt x="69982" y="5670"/>
                    <a:pt x="70008" y="5827"/>
                  </a:cubicBezTo>
                  <a:cubicBezTo>
                    <a:pt x="70008" y="5985"/>
                    <a:pt x="70034" y="6116"/>
                    <a:pt x="70087" y="6247"/>
                  </a:cubicBezTo>
                  <a:cubicBezTo>
                    <a:pt x="70113" y="6379"/>
                    <a:pt x="70192" y="6510"/>
                    <a:pt x="70218" y="6641"/>
                  </a:cubicBezTo>
                  <a:cubicBezTo>
                    <a:pt x="70271" y="6772"/>
                    <a:pt x="70297" y="6904"/>
                    <a:pt x="70297" y="7035"/>
                  </a:cubicBezTo>
                  <a:cubicBezTo>
                    <a:pt x="70323" y="7271"/>
                    <a:pt x="70323" y="7455"/>
                    <a:pt x="70323" y="7586"/>
                  </a:cubicBezTo>
                  <a:cubicBezTo>
                    <a:pt x="70323" y="7717"/>
                    <a:pt x="70297" y="7796"/>
                    <a:pt x="70297" y="7796"/>
                  </a:cubicBezTo>
                  <a:cubicBezTo>
                    <a:pt x="70297" y="7796"/>
                    <a:pt x="70297" y="7717"/>
                    <a:pt x="70297" y="7586"/>
                  </a:cubicBezTo>
                  <a:cubicBezTo>
                    <a:pt x="70297" y="7455"/>
                    <a:pt x="70271" y="7271"/>
                    <a:pt x="70244" y="7035"/>
                  </a:cubicBezTo>
                  <a:cubicBezTo>
                    <a:pt x="70218" y="6930"/>
                    <a:pt x="70192" y="6799"/>
                    <a:pt x="70139" y="6667"/>
                  </a:cubicBezTo>
                  <a:cubicBezTo>
                    <a:pt x="70113" y="6562"/>
                    <a:pt x="70034" y="6431"/>
                    <a:pt x="69982" y="6274"/>
                  </a:cubicBezTo>
                  <a:cubicBezTo>
                    <a:pt x="69929" y="6142"/>
                    <a:pt x="69903" y="5985"/>
                    <a:pt x="69877" y="5827"/>
                  </a:cubicBezTo>
                  <a:cubicBezTo>
                    <a:pt x="69851" y="5696"/>
                    <a:pt x="69824" y="5539"/>
                    <a:pt x="69746" y="5407"/>
                  </a:cubicBezTo>
                  <a:cubicBezTo>
                    <a:pt x="69667" y="5276"/>
                    <a:pt x="69588" y="5171"/>
                    <a:pt x="69483" y="5066"/>
                  </a:cubicBezTo>
                  <a:cubicBezTo>
                    <a:pt x="69378" y="4961"/>
                    <a:pt x="69247" y="4856"/>
                    <a:pt x="69142" y="4751"/>
                  </a:cubicBezTo>
                  <a:cubicBezTo>
                    <a:pt x="69037" y="4672"/>
                    <a:pt x="68932" y="4567"/>
                    <a:pt x="68827" y="4462"/>
                  </a:cubicBezTo>
                  <a:cubicBezTo>
                    <a:pt x="68748" y="4357"/>
                    <a:pt x="68669" y="4252"/>
                    <a:pt x="68617" y="4147"/>
                  </a:cubicBezTo>
                  <a:cubicBezTo>
                    <a:pt x="68486" y="3964"/>
                    <a:pt x="68302" y="3859"/>
                    <a:pt x="68197" y="3780"/>
                  </a:cubicBezTo>
                  <a:close/>
                  <a:moveTo>
                    <a:pt x="2258" y="5959"/>
                  </a:moveTo>
                  <a:lnTo>
                    <a:pt x="2258" y="5959"/>
                  </a:lnTo>
                  <a:cubicBezTo>
                    <a:pt x="2258" y="5959"/>
                    <a:pt x="2179" y="6090"/>
                    <a:pt x="1969" y="6247"/>
                  </a:cubicBezTo>
                  <a:cubicBezTo>
                    <a:pt x="1917" y="6300"/>
                    <a:pt x="1864" y="6326"/>
                    <a:pt x="1812" y="6379"/>
                  </a:cubicBezTo>
                  <a:cubicBezTo>
                    <a:pt x="1759" y="6431"/>
                    <a:pt x="1680" y="6457"/>
                    <a:pt x="1628" y="6510"/>
                  </a:cubicBezTo>
                  <a:cubicBezTo>
                    <a:pt x="1549" y="6536"/>
                    <a:pt x="1497" y="6589"/>
                    <a:pt x="1444" y="6641"/>
                  </a:cubicBezTo>
                  <a:cubicBezTo>
                    <a:pt x="1392" y="6694"/>
                    <a:pt x="1339" y="6746"/>
                    <a:pt x="1313" y="6825"/>
                  </a:cubicBezTo>
                  <a:cubicBezTo>
                    <a:pt x="1129" y="7087"/>
                    <a:pt x="1077" y="7429"/>
                    <a:pt x="998" y="7665"/>
                  </a:cubicBezTo>
                  <a:cubicBezTo>
                    <a:pt x="919" y="7901"/>
                    <a:pt x="867" y="8059"/>
                    <a:pt x="867" y="8059"/>
                  </a:cubicBezTo>
                  <a:cubicBezTo>
                    <a:pt x="867" y="8059"/>
                    <a:pt x="893" y="7901"/>
                    <a:pt x="919" y="7639"/>
                  </a:cubicBezTo>
                  <a:cubicBezTo>
                    <a:pt x="945" y="7534"/>
                    <a:pt x="972" y="7376"/>
                    <a:pt x="998" y="7219"/>
                  </a:cubicBezTo>
                  <a:cubicBezTo>
                    <a:pt x="1050" y="7061"/>
                    <a:pt x="1103" y="6904"/>
                    <a:pt x="1182" y="6746"/>
                  </a:cubicBezTo>
                  <a:cubicBezTo>
                    <a:pt x="1234" y="6694"/>
                    <a:pt x="1287" y="6615"/>
                    <a:pt x="1365" y="6536"/>
                  </a:cubicBezTo>
                  <a:cubicBezTo>
                    <a:pt x="1418" y="6484"/>
                    <a:pt x="1497" y="6431"/>
                    <a:pt x="1549" y="6405"/>
                  </a:cubicBezTo>
                  <a:cubicBezTo>
                    <a:pt x="1628" y="6352"/>
                    <a:pt x="1680" y="6326"/>
                    <a:pt x="1759" y="6274"/>
                  </a:cubicBezTo>
                  <a:cubicBezTo>
                    <a:pt x="1812" y="6247"/>
                    <a:pt x="1864" y="6221"/>
                    <a:pt x="1917" y="6195"/>
                  </a:cubicBezTo>
                  <a:cubicBezTo>
                    <a:pt x="2127" y="6064"/>
                    <a:pt x="2258" y="5959"/>
                    <a:pt x="2258" y="5959"/>
                  </a:cubicBezTo>
                  <a:close/>
                  <a:moveTo>
                    <a:pt x="11393" y="3754"/>
                  </a:moveTo>
                  <a:cubicBezTo>
                    <a:pt x="13073" y="4069"/>
                    <a:pt x="13808" y="5355"/>
                    <a:pt x="14123" y="6510"/>
                  </a:cubicBezTo>
                  <a:cubicBezTo>
                    <a:pt x="14123" y="6510"/>
                    <a:pt x="14123" y="6536"/>
                    <a:pt x="14097" y="6536"/>
                  </a:cubicBezTo>
                  <a:cubicBezTo>
                    <a:pt x="14070" y="6641"/>
                    <a:pt x="13992" y="6746"/>
                    <a:pt x="13913" y="6877"/>
                  </a:cubicBezTo>
                  <a:cubicBezTo>
                    <a:pt x="13860" y="6956"/>
                    <a:pt x="13808" y="7009"/>
                    <a:pt x="13755" y="7087"/>
                  </a:cubicBezTo>
                  <a:cubicBezTo>
                    <a:pt x="13729" y="7140"/>
                    <a:pt x="13677" y="7219"/>
                    <a:pt x="13598" y="7271"/>
                  </a:cubicBezTo>
                  <a:cubicBezTo>
                    <a:pt x="13493" y="7402"/>
                    <a:pt x="13335" y="7534"/>
                    <a:pt x="13178" y="7665"/>
                  </a:cubicBezTo>
                  <a:cubicBezTo>
                    <a:pt x="13099" y="7717"/>
                    <a:pt x="13020" y="7770"/>
                    <a:pt x="12915" y="7822"/>
                  </a:cubicBezTo>
                  <a:cubicBezTo>
                    <a:pt x="12863" y="7849"/>
                    <a:pt x="12837" y="7875"/>
                    <a:pt x="12784" y="7901"/>
                  </a:cubicBezTo>
                  <a:cubicBezTo>
                    <a:pt x="12732" y="7901"/>
                    <a:pt x="12679" y="7927"/>
                    <a:pt x="12627" y="7954"/>
                  </a:cubicBezTo>
                  <a:cubicBezTo>
                    <a:pt x="12443" y="8032"/>
                    <a:pt x="12233" y="8059"/>
                    <a:pt x="11997" y="8111"/>
                  </a:cubicBezTo>
                  <a:cubicBezTo>
                    <a:pt x="11857" y="8111"/>
                    <a:pt x="11705" y="8123"/>
                    <a:pt x="11549" y="8123"/>
                  </a:cubicBezTo>
                  <a:cubicBezTo>
                    <a:pt x="11472" y="8123"/>
                    <a:pt x="11393" y="8120"/>
                    <a:pt x="11314" y="8111"/>
                  </a:cubicBezTo>
                  <a:cubicBezTo>
                    <a:pt x="11078" y="8111"/>
                    <a:pt x="10842" y="8059"/>
                    <a:pt x="10632" y="8006"/>
                  </a:cubicBezTo>
                  <a:cubicBezTo>
                    <a:pt x="10395" y="7980"/>
                    <a:pt x="10159" y="7901"/>
                    <a:pt x="9949" y="7822"/>
                  </a:cubicBezTo>
                  <a:cubicBezTo>
                    <a:pt x="9739" y="7770"/>
                    <a:pt x="9529" y="7691"/>
                    <a:pt x="9345" y="7612"/>
                  </a:cubicBezTo>
                  <a:cubicBezTo>
                    <a:pt x="9162" y="7534"/>
                    <a:pt x="9030" y="7481"/>
                    <a:pt x="8873" y="7402"/>
                  </a:cubicBezTo>
                  <a:cubicBezTo>
                    <a:pt x="8925" y="5145"/>
                    <a:pt x="9739" y="3859"/>
                    <a:pt x="11393" y="3754"/>
                  </a:cubicBezTo>
                  <a:close/>
                  <a:moveTo>
                    <a:pt x="69982" y="6615"/>
                  </a:moveTo>
                  <a:cubicBezTo>
                    <a:pt x="69982" y="6615"/>
                    <a:pt x="70008" y="6694"/>
                    <a:pt x="70034" y="6851"/>
                  </a:cubicBezTo>
                  <a:cubicBezTo>
                    <a:pt x="70087" y="7009"/>
                    <a:pt x="70113" y="7192"/>
                    <a:pt x="70139" y="7402"/>
                  </a:cubicBezTo>
                  <a:cubicBezTo>
                    <a:pt x="70139" y="7612"/>
                    <a:pt x="70139" y="7822"/>
                    <a:pt x="70139" y="7954"/>
                  </a:cubicBezTo>
                  <a:cubicBezTo>
                    <a:pt x="70139" y="8111"/>
                    <a:pt x="70113" y="8216"/>
                    <a:pt x="70113" y="8216"/>
                  </a:cubicBezTo>
                  <a:cubicBezTo>
                    <a:pt x="70113" y="8216"/>
                    <a:pt x="70113" y="8111"/>
                    <a:pt x="70113" y="7954"/>
                  </a:cubicBezTo>
                  <a:cubicBezTo>
                    <a:pt x="70087" y="7822"/>
                    <a:pt x="70087" y="7612"/>
                    <a:pt x="70061" y="7402"/>
                  </a:cubicBezTo>
                  <a:cubicBezTo>
                    <a:pt x="70061" y="7219"/>
                    <a:pt x="70034" y="7009"/>
                    <a:pt x="70008" y="6851"/>
                  </a:cubicBezTo>
                  <a:cubicBezTo>
                    <a:pt x="69982" y="6720"/>
                    <a:pt x="69982" y="6615"/>
                    <a:pt x="69982" y="6615"/>
                  </a:cubicBezTo>
                  <a:close/>
                  <a:moveTo>
                    <a:pt x="56070" y="4909"/>
                  </a:moveTo>
                  <a:cubicBezTo>
                    <a:pt x="56070" y="4935"/>
                    <a:pt x="56043" y="4987"/>
                    <a:pt x="56017" y="5040"/>
                  </a:cubicBezTo>
                  <a:cubicBezTo>
                    <a:pt x="55938" y="5119"/>
                    <a:pt x="55833" y="5250"/>
                    <a:pt x="55702" y="5381"/>
                  </a:cubicBezTo>
                  <a:cubicBezTo>
                    <a:pt x="55650" y="5434"/>
                    <a:pt x="55571" y="5512"/>
                    <a:pt x="55518" y="5591"/>
                  </a:cubicBezTo>
                  <a:cubicBezTo>
                    <a:pt x="55440" y="5670"/>
                    <a:pt x="55387" y="5775"/>
                    <a:pt x="55308" y="5854"/>
                  </a:cubicBezTo>
                  <a:cubicBezTo>
                    <a:pt x="55256" y="5959"/>
                    <a:pt x="55203" y="6064"/>
                    <a:pt x="55151" y="6169"/>
                  </a:cubicBezTo>
                  <a:cubicBezTo>
                    <a:pt x="55098" y="6274"/>
                    <a:pt x="55072" y="6379"/>
                    <a:pt x="55046" y="6510"/>
                  </a:cubicBezTo>
                  <a:cubicBezTo>
                    <a:pt x="54993" y="6615"/>
                    <a:pt x="54967" y="6746"/>
                    <a:pt x="54941" y="6851"/>
                  </a:cubicBezTo>
                  <a:cubicBezTo>
                    <a:pt x="54915" y="6982"/>
                    <a:pt x="54888" y="7087"/>
                    <a:pt x="54862" y="7219"/>
                  </a:cubicBezTo>
                  <a:cubicBezTo>
                    <a:pt x="54862" y="7324"/>
                    <a:pt x="54836" y="7429"/>
                    <a:pt x="54836" y="7534"/>
                  </a:cubicBezTo>
                  <a:cubicBezTo>
                    <a:pt x="54810" y="7639"/>
                    <a:pt x="54810" y="7744"/>
                    <a:pt x="54783" y="7849"/>
                  </a:cubicBezTo>
                  <a:cubicBezTo>
                    <a:pt x="54757" y="8032"/>
                    <a:pt x="54757" y="8190"/>
                    <a:pt x="54757" y="8295"/>
                  </a:cubicBezTo>
                  <a:cubicBezTo>
                    <a:pt x="54731" y="8400"/>
                    <a:pt x="54731" y="8452"/>
                    <a:pt x="54731" y="8452"/>
                  </a:cubicBezTo>
                  <a:cubicBezTo>
                    <a:pt x="54731" y="8452"/>
                    <a:pt x="54705" y="8400"/>
                    <a:pt x="54705" y="8295"/>
                  </a:cubicBezTo>
                  <a:cubicBezTo>
                    <a:pt x="54705" y="8190"/>
                    <a:pt x="54678" y="8032"/>
                    <a:pt x="54678" y="7822"/>
                  </a:cubicBezTo>
                  <a:cubicBezTo>
                    <a:pt x="54678" y="7639"/>
                    <a:pt x="54678" y="7429"/>
                    <a:pt x="54705" y="7192"/>
                  </a:cubicBezTo>
                  <a:cubicBezTo>
                    <a:pt x="54705" y="7061"/>
                    <a:pt x="54731" y="6930"/>
                    <a:pt x="54757" y="6825"/>
                  </a:cubicBezTo>
                  <a:cubicBezTo>
                    <a:pt x="54783" y="6694"/>
                    <a:pt x="54810" y="6562"/>
                    <a:pt x="54862" y="6457"/>
                  </a:cubicBezTo>
                  <a:cubicBezTo>
                    <a:pt x="54888" y="6326"/>
                    <a:pt x="54941" y="6195"/>
                    <a:pt x="54993" y="6090"/>
                  </a:cubicBezTo>
                  <a:cubicBezTo>
                    <a:pt x="55046" y="5959"/>
                    <a:pt x="55125" y="5854"/>
                    <a:pt x="55177" y="5775"/>
                  </a:cubicBezTo>
                  <a:cubicBezTo>
                    <a:pt x="55256" y="5670"/>
                    <a:pt x="55335" y="5565"/>
                    <a:pt x="55413" y="5486"/>
                  </a:cubicBezTo>
                  <a:cubicBezTo>
                    <a:pt x="55492" y="5407"/>
                    <a:pt x="55571" y="5355"/>
                    <a:pt x="55650" y="5302"/>
                  </a:cubicBezTo>
                  <a:cubicBezTo>
                    <a:pt x="55702" y="5224"/>
                    <a:pt x="55781" y="5171"/>
                    <a:pt x="55833" y="5145"/>
                  </a:cubicBezTo>
                  <a:cubicBezTo>
                    <a:pt x="55912" y="5092"/>
                    <a:pt x="55938" y="5040"/>
                    <a:pt x="55991" y="5014"/>
                  </a:cubicBezTo>
                  <a:cubicBezTo>
                    <a:pt x="56017" y="4961"/>
                    <a:pt x="56043" y="4935"/>
                    <a:pt x="56070" y="4909"/>
                  </a:cubicBezTo>
                  <a:close/>
                  <a:moveTo>
                    <a:pt x="54285" y="7954"/>
                  </a:moveTo>
                  <a:lnTo>
                    <a:pt x="54285" y="7954"/>
                  </a:lnTo>
                  <a:cubicBezTo>
                    <a:pt x="54284" y="7954"/>
                    <a:pt x="54258" y="7980"/>
                    <a:pt x="54206" y="8032"/>
                  </a:cubicBezTo>
                  <a:cubicBezTo>
                    <a:pt x="54153" y="8059"/>
                    <a:pt x="54075" y="8111"/>
                    <a:pt x="53970" y="8164"/>
                  </a:cubicBezTo>
                  <a:cubicBezTo>
                    <a:pt x="53786" y="8269"/>
                    <a:pt x="53497" y="8400"/>
                    <a:pt x="53208" y="8479"/>
                  </a:cubicBezTo>
                  <a:cubicBezTo>
                    <a:pt x="52920" y="8557"/>
                    <a:pt x="52631" y="8584"/>
                    <a:pt x="52395" y="8610"/>
                  </a:cubicBezTo>
                  <a:cubicBezTo>
                    <a:pt x="52185" y="8636"/>
                    <a:pt x="52027" y="8636"/>
                    <a:pt x="52027" y="8636"/>
                  </a:cubicBezTo>
                  <a:cubicBezTo>
                    <a:pt x="52027" y="8636"/>
                    <a:pt x="52158" y="8557"/>
                    <a:pt x="52368" y="8505"/>
                  </a:cubicBezTo>
                  <a:cubicBezTo>
                    <a:pt x="52578" y="8426"/>
                    <a:pt x="52867" y="8347"/>
                    <a:pt x="53156" y="8295"/>
                  </a:cubicBezTo>
                  <a:cubicBezTo>
                    <a:pt x="53287" y="8242"/>
                    <a:pt x="53445" y="8216"/>
                    <a:pt x="53576" y="8164"/>
                  </a:cubicBezTo>
                  <a:cubicBezTo>
                    <a:pt x="53707" y="8137"/>
                    <a:pt x="53838" y="8085"/>
                    <a:pt x="53943" y="8059"/>
                  </a:cubicBezTo>
                  <a:cubicBezTo>
                    <a:pt x="54048" y="8032"/>
                    <a:pt x="54127" y="8006"/>
                    <a:pt x="54180" y="7980"/>
                  </a:cubicBezTo>
                  <a:cubicBezTo>
                    <a:pt x="54258" y="7980"/>
                    <a:pt x="54284" y="7954"/>
                    <a:pt x="54285" y="7954"/>
                  </a:cubicBezTo>
                  <a:close/>
                  <a:moveTo>
                    <a:pt x="2618" y="5408"/>
                  </a:moveTo>
                  <a:cubicBezTo>
                    <a:pt x="2586" y="5425"/>
                    <a:pt x="2543" y="5450"/>
                    <a:pt x="2494" y="5486"/>
                  </a:cubicBezTo>
                  <a:cubicBezTo>
                    <a:pt x="2442" y="5512"/>
                    <a:pt x="2389" y="5539"/>
                    <a:pt x="2310" y="5591"/>
                  </a:cubicBezTo>
                  <a:cubicBezTo>
                    <a:pt x="2232" y="5644"/>
                    <a:pt x="2179" y="5696"/>
                    <a:pt x="2127" y="5801"/>
                  </a:cubicBezTo>
                  <a:cubicBezTo>
                    <a:pt x="2074" y="5880"/>
                    <a:pt x="1995" y="5985"/>
                    <a:pt x="1917" y="6064"/>
                  </a:cubicBezTo>
                  <a:cubicBezTo>
                    <a:pt x="1812" y="6142"/>
                    <a:pt x="1707" y="6221"/>
                    <a:pt x="1602" y="6300"/>
                  </a:cubicBezTo>
                  <a:cubicBezTo>
                    <a:pt x="1497" y="6379"/>
                    <a:pt x="1392" y="6431"/>
                    <a:pt x="1287" y="6536"/>
                  </a:cubicBezTo>
                  <a:cubicBezTo>
                    <a:pt x="1182" y="6615"/>
                    <a:pt x="1103" y="6720"/>
                    <a:pt x="1050" y="6851"/>
                  </a:cubicBezTo>
                  <a:cubicBezTo>
                    <a:pt x="998" y="6956"/>
                    <a:pt x="972" y="7087"/>
                    <a:pt x="945" y="7219"/>
                  </a:cubicBezTo>
                  <a:cubicBezTo>
                    <a:pt x="919" y="7376"/>
                    <a:pt x="867" y="7507"/>
                    <a:pt x="788" y="7639"/>
                  </a:cubicBezTo>
                  <a:cubicBezTo>
                    <a:pt x="709" y="7744"/>
                    <a:pt x="631" y="7822"/>
                    <a:pt x="578" y="7954"/>
                  </a:cubicBezTo>
                  <a:cubicBezTo>
                    <a:pt x="526" y="8032"/>
                    <a:pt x="473" y="8137"/>
                    <a:pt x="447" y="8242"/>
                  </a:cubicBezTo>
                  <a:cubicBezTo>
                    <a:pt x="368" y="8426"/>
                    <a:pt x="316" y="8610"/>
                    <a:pt x="263" y="8715"/>
                  </a:cubicBezTo>
                  <a:cubicBezTo>
                    <a:pt x="237" y="8846"/>
                    <a:pt x="211" y="8925"/>
                    <a:pt x="211" y="8925"/>
                  </a:cubicBezTo>
                  <a:cubicBezTo>
                    <a:pt x="211" y="8925"/>
                    <a:pt x="237" y="8636"/>
                    <a:pt x="368" y="8216"/>
                  </a:cubicBezTo>
                  <a:cubicBezTo>
                    <a:pt x="421" y="8111"/>
                    <a:pt x="447" y="8006"/>
                    <a:pt x="499" y="7901"/>
                  </a:cubicBezTo>
                  <a:cubicBezTo>
                    <a:pt x="552" y="7796"/>
                    <a:pt x="631" y="7665"/>
                    <a:pt x="683" y="7560"/>
                  </a:cubicBezTo>
                  <a:cubicBezTo>
                    <a:pt x="762" y="7455"/>
                    <a:pt x="788" y="7350"/>
                    <a:pt x="814" y="7219"/>
                  </a:cubicBezTo>
                  <a:cubicBezTo>
                    <a:pt x="840" y="7087"/>
                    <a:pt x="867" y="6930"/>
                    <a:pt x="919" y="6799"/>
                  </a:cubicBezTo>
                  <a:cubicBezTo>
                    <a:pt x="998" y="6641"/>
                    <a:pt x="1103" y="6536"/>
                    <a:pt x="1208" y="6431"/>
                  </a:cubicBezTo>
                  <a:cubicBezTo>
                    <a:pt x="1313" y="6352"/>
                    <a:pt x="1418" y="6274"/>
                    <a:pt x="1549" y="6195"/>
                  </a:cubicBezTo>
                  <a:cubicBezTo>
                    <a:pt x="1654" y="6142"/>
                    <a:pt x="1759" y="6064"/>
                    <a:pt x="1864" y="5985"/>
                  </a:cubicBezTo>
                  <a:cubicBezTo>
                    <a:pt x="1943" y="5932"/>
                    <a:pt x="2022" y="5854"/>
                    <a:pt x="2074" y="5749"/>
                  </a:cubicBezTo>
                  <a:cubicBezTo>
                    <a:pt x="2127" y="5670"/>
                    <a:pt x="2205" y="5591"/>
                    <a:pt x="2284" y="5539"/>
                  </a:cubicBezTo>
                  <a:cubicBezTo>
                    <a:pt x="2363" y="5512"/>
                    <a:pt x="2442" y="5486"/>
                    <a:pt x="2494" y="5460"/>
                  </a:cubicBezTo>
                  <a:cubicBezTo>
                    <a:pt x="2542" y="5436"/>
                    <a:pt x="2590" y="5412"/>
                    <a:pt x="2618" y="5408"/>
                  </a:cubicBezTo>
                  <a:close/>
                  <a:moveTo>
                    <a:pt x="26880" y="6904"/>
                  </a:moveTo>
                  <a:cubicBezTo>
                    <a:pt x="26880" y="6904"/>
                    <a:pt x="26880" y="6956"/>
                    <a:pt x="26906" y="7035"/>
                  </a:cubicBezTo>
                  <a:cubicBezTo>
                    <a:pt x="26906" y="7087"/>
                    <a:pt x="26933" y="7140"/>
                    <a:pt x="26959" y="7192"/>
                  </a:cubicBezTo>
                  <a:cubicBezTo>
                    <a:pt x="26985" y="7245"/>
                    <a:pt x="26985" y="7324"/>
                    <a:pt x="27038" y="7376"/>
                  </a:cubicBezTo>
                  <a:cubicBezTo>
                    <a:pt x="27064" y="7429"/>
                    <a:pt x="27116" y="7507"/>
                    <a:pt x="27169" y="7586"/>
                  </a:cubicBezTo>
                  <a:cubicBezTo>
                    <a:pt x="27221" y="7639"/>
                    <a:pt x="27248" y="7717"/>
                    <a:pt x="27326" y="7796"/>
                  </a:cubicBezTo>
                  <a:cubicBezTo>
                    <a:pt x="27379" y="7849"/>
                    <a:pt x="27431" y="7927"/>
                    <a:pt x="27510" y="8006"/>
                  </a:cubicBezTo>
                  <a:cubicBezTo>
                    <a:pt x="27589" y="8059"/>
                    <a:pt x="27668" y="8137"/>
                    <a:pt x="27746" y="8190"/>
                  </a:cubicBezTo>
                  <a:cubicBezTo>
                    <a:pt x="27878" y="8321"/>
                    <a:pt x="28035" y="8452"/>
                    <a:pt x="28193" y="8557"/>
                  </a:cubicBezTo>
                  <a:cubicBezTo>
                    <a:pt x="28350" y="8662"/>
                    <a:pt x="28481" y="8767"/>
                    <a:pt x="28613" y="8846"/>
                  </a:cubicBezTo>
                  <a:cubicBezTo>
                    <a:pt x="28823" y="8994"/>
                    <a:pt x="28966" y="9090"/>
                    <a:pt x="29014" y="9123"/>
                  </a:cubicBezTo>
                  <a:lnTo>
                    <a:pt x="29014" y="9123"/>
                  </a:lnTo>
                  <a:cubicBezTo>
                    <a:pt x="28996" y="9113"/>
                    <a:pt x="28962" y="9098"/>
                    <a:pt x="28901" y="9082"/>
                  </a:cubicBezTo>
                  <a:cubicBezTo>
                    <a:pt x="28822" y="9056"/>
                    <a:pt x="28717" y="9004"/>
                    <a:pt x="28560" y="8951"/>
                  </a:cubicBezTo>
                  <a:cubicBezTo>
                    <a:pt x="28298" y="8820"/>
                    <a:pt x="27930" y="8610"/>
                    <a:pt x="27615" y="8347"/>
                  </a:cubicBezTo>
                  <a:cubicBezTo>
                    <a:pt x="27536" y="8269"/>
                    <a:pt x="27458" y="8190"/>
                    <a:pt x="27379" y="8111"/>
                  </a:cubicBezTo>
                  <a:cubicBezTo>
                    <a:pt x="27300" y="8059"/>
                    <a:pt x="27248" y="7980"/>
                    <a:pt x="27195" y="7901"/>
                  </a:cubicBezTo>
                  <a:cubicBezTo>
                    <a:pt x="27116" y="7822"/>
                    <a:pt x="27090" y="7717"/>
                    <a:pt x="27038" y="7665"/>
                  </a:cubicBezTo>
                  <a:cubicBezTo>
                    <a:pt x="26985" y="7586"/>
                    <a:pt x="26959" y="7481"/>
                    <a:pt x="26933" y="7429"/>
                  </a:cubicBezTo>
                  <a:cubicBezTo>
                    <a:pt x="26906" y="7350"/>
                    <a:pt x="26906" y="7271"/>
                    <a:pt x="26880" y="7219"/>
                  </a:cubicBezTo>
                  <a:cubicBezTo>
                    <a:pt x="26854" y="7140"/>
                    <a:pt x="26880" y="7087"/>
                    <a:pt x="26880" y="7035"/>
                  </a:cubicBezTo>
                  <a:cubicBezTo>
                    <a:pt x="26880" y="6956"/>
                    <a:pt x="26880" y="6904"/>
                    <a:pt x="26880" y="6904"/>
                  </a:cubicBezTo>
                  <a:close/>
                  <a:moveTo>
                    <a:pt x="69300" y="9160"/>
                  </a:moveTo>
                  <a:lnTo>
                    <a:pt x="69300" y="9160"/>
                  </a:lnTo>
                  <a:cubicBezTo>
                    <a:pt x="69299" y="9161"/>
                    <a:pt x="69299" y="9161"/>
                    <a:pt x="69299" y="9161"/>
                  </a:cubicBezTo>
                  <a:cubicBezTo>
                    <a:pt x="69299" y="9161"/>
                    <a:pt x="69299" y="9161"/>
                    <a:pt x="69300" y="9160"/>
                  </a:cubicBezTo>
                  <a:close/>
                  <a:moveTo>
                    <a:pt x="54311" y="8610"/>
                  </a:moveTo>
                  <a:cubicBezTo>
                    <a:pt x="54311" y="8610"/>
                    <a:pt x="54285" y="8636"/>
                    <a:pt x="54232" y="8689"/>
                  </a:cubicBezTo>
                  <a:cubicBezTo>
                    <a:pt x="54180" y="8715"/>
                    <a:pt x="54101" y="8767"/>
                    <a:pt x="53996" y="8820"/>
                  </a:cubicBezTo>
                  <a:cubicBezTo>
                    <a:pt x="53786" y="8951"/>
                    <a:pt x="53497" y="9056"/>
                    <a:pt x="53208" y="9135"/>
                  </a:cubicBezTo>
                  <a:cubicBezTo>
                    <a:pt x="52920" y="9214"/>
                    <a:pt x="52631" y="9266"/>
                    <a:pt x="52421" y="9266"/>
                  </a:cubicBezTo>
                  <a:cubicBezTo>
                    <a:pt x="52185" y="9292"/>
                    <a:pt x="52027" y="9292"/>
                    <a:pt x="52027" y="9292"/>
                  </a:cubicBezTo>
                  <a:cubicBezTo>
                    <a:pt x="52027" y="9292"/>
                    <a:pt x="52185" y="9240"/>
                    <a:pt x="52395" y="9161"/>
                  </a:cubicBezTo>
                  <a:cubicBezTo>
                    <a:pt x="52605" y="9109"/>
                    <a:pt x="52893" y="9030"/>
                    <a:pt x="53182" y="8951"/>
                  </a:cubicBezTo>
                  <a:cubicBezTo>
                    <a:pt x="53313" y="8899"/>
                    <a:pt x="53445" y="8872"/>
                    <a:pt x="53576" y="8820"/>
                  </a:cubicBezTo>
                  <a:cubicBezTo>
                    <a:pt x="53707" y="8794"/>
                    <a:pt x="53838" y="8767"/>
                    <a:pt x="53943" y="8741"/>
                  </a:cubicBezTo>
                  <a:cubicBezTo>
                    <a:pt x="54048" y="8689"/>
                    <a:pt x="54153" y="8662"/>
                    <a:pt x="54206" y="8636"/>
                  </a:cubicBezTo>
                  <a:cubicBezTo>
                    <a:pt x="54258" y="8636"/>
                    <a:pt x="54311" y="8610"/>
                    <a:pt x="54311" y="8610"/>
                  </a:cubicBezTo>
                  <a:close/>
                  <a:moveTo>
                    <a:pt x="762" y="7822"/>
                  </a:moveTo>
                  <a:cubicBezTo>
                    <a:pt x="762" y="7822"/>
                    <a:pt x="735" y="7927"/>
                    <a:pt x="683" y="8059"/>
                  </a:cubicBezTo>
                  <a:cubicBezTo>
                    <a:pt x="631" y="8216"/>
                    <a:pt x="578" y="8400"/>
                    <a:pt x="499" y="8584"/>
                  </a:cubicBezTo>
                  <a:cubicBezTo>
                    <a:pt x="447" y="8767"/>
                    <a:pt x="394" y="8977"/>
                    <a:pt x="342" y="9109"/>
                  </a:cubicBezTo>
                  <a:cubicBezTo>
                    <a:pt x="289" y="9266"/>
                    <a:pt x="263" y="9345"/>
                    <a:pt x="263" y="9345"/>
                  </a:cubicBezTo>
                  <a:cubicBezTo>
                    <a:pt x="263" y="9345"/>
                    <a:pt x="289" y="9240"/>
                    <a:pt x="316" y="9109"/>
                  </a:cubicBezTo>
                  <a:cubicBezTo>
                    <a:pt x="342" y="8951"/>
                    <a:pt x="394" y="8767"/>
                    <a:pt x="447" y="8557"/>
                  </a:cubicBezTo>
                  <a:cubicBezTo>
                    <a:pt x="499" y="8374"/>
                    <a:pt x="578" y="8190"/>
                    <a:pt x="657" y="8059"/>
                  </a:cubicBezTo>
                  <a:cubicBezTo>
                    <a:pt x="709" y="7901"/>
                    <a:pt x="762" y="7822"/>
                    <a:pt x="762" y="7822"/>
                  </a:cubicBezTo>
                  <a:close/>
                  <a:moveTo>
                    <a:pt x="25620" y="7219"/>
                  </a:moveTo>
                  <a:cubicBezTo>
                    <a:pt x="25620" y="7219"/>
                    <a:pt x="25594" y="7376"/>
                    <a:pt x="25568" y="7586"/>
                  </a:cubicBezTo>
                  <a:cubicBezTo>
                    <a:pt x="25541" y="7691"/>
                    <a:pt x="25515" y="7822"/>
                    <a:pt x="25515" y="7954"/>
                  </a:cubicBezTo>
                  <a:cubicBezTo>
                    <a:pt x="25515" y="8006"/>
                    <a:pt x="25515" y="8085"/>
                    <a:pt x="25515" y="8164"/>
                  </a:cubicBezTo>
                  <a:cubicBezTo>
                    <a:pt x="25489" y="8242"/>
                    <a:pt x="25515" y="8295"/>
                    <a:pt x="25515" y="8374"/>
                  </a:cubicBezTo>
                  <a:cubicBezTo>
                    <a:pt x="25515" y="8531"/>
                    <a:pt x="25541" y="8662"/>
                    <a:pt x="25541" y="8794"/>
                  </a:cubicBezTo>
                  <a:cubicBezTo>
                    <a:pt x="25568" y="8872"/>
                    <a:pt x="25568" y="8925"/>
                    <a:pt x="25568" y="8977"/>
                  </a:cubicBezTo>
                  <a:cubicBezTo>
                    <a:pt x="25594" y="9056"/>
                    <a:pt x="25594" y="9109"/>
                    <a:pt x="25620" y="9161"/>
                  </a:cubicBezTo>
                  <a:cubicBezTo>
                    <a:pt x="25620" y="9214"/>
                    <a:pt x="25620" y="9266"/>
                    <a:pt x="25646" y="9319"/>
                  </a:cubicBezTo>
                  <a:cubicBezTo>
                    <a:pt x="25646" y="9345"/>
                    <a:pt x="25673" y="9397"/>
                    <a:pt x="25673" y="9424"/>
                  </a:cubicBezTo>
                  <a:cubicBezTo>
                    <a:pt x="25699" y="9476"/>
                    <a:pt x="25699" y="9529"/>
                    <a:pt x="25699" y="9529"/>
                  </a:cubicBezTo>
                  <a:cubicBezTo>
                    <a:pt x="25699" y="9529"/>
                    <a:pt x="25673" y="9502"/>
                    <a:pt x="25646" y="9450"/>
                  </a:cubicBezTo>
                  <a:cubicBezTo>
                    <a:pt x="25594" y="9371"/>
                    <a:pt x="25541" y="9292"/>
                    <a:pt x="25515" y="9187"/>
                  </a:cubicBezTo>
                  <a:cubicBezTo>
                    <a:pt x="25489" y="9135"/>
                    <a:pt x="25463" y="9082"/>
                    <a:pt x="25436" y="9030"/>
                  </a:cubicBezTo>
                  <a:cubicBezTo>
                    <a:pt x="25410" y="8951"/>
                    <a:pt x="25410" y="8899"/>
                    <a:pt x="25384" y="8820"/>
                  </a:cubicBezTo>
                  <a:cubicBezTo>
                    <a:pt x="25358" y="8767"/>
                    <a:pt x="25358" y="8689"/>
                    <a:pt x="25331" y="8610"/>
                  </a:cubicBezTo>
                  <a:cubicBezTo>
                    <a:pt x="25331" y="8531"/>
                    <a:pt x="25331" y="8452"/>
                    <a:pt x="25331" y="8374"/>
                  </a:cubicBezTo>
                  <a:cubicBezTo>
                    <a:pt x="25331" y="8216"/>
                    <a:pt x="25331" y="8085"/>
                    <a:pt x="25358" y="7927"/>
                  </a:cubicBezTo>
                  <a:cubicBezTo>
                    <a:pt x="25358" y="7849"/>
                    <a:pt x="25384" y="7796"/>
                    <a:pt x="25384" y="7717"/>
                  </a:cubicBezTo>
                  <a:cubicBezTo>
                    <a:pt x="25410" y="7665"/>
                    <a:pt x="25436" y="7612"/>
                    <a:pt x="25463" y="7560"/>
                  </a:cubicBezTo>
                  <a:cubicBezTo>
                    <a:pt x="25541" y="7350"/>
                    <a:pt x="25620" y="7219"/>
                    <a:pt x="25620" y="7219"/>
                  </a:cubicBezTo>
                  <a:close/>
                  <a:moveTo>
                    <a:pt x="24990" y="7560"/>
                  </a:moveTo>
                  <a:lnTo>
                    <a:pt x="24990" y="7560"/>
                  </a:lnTo>
                  <a:cubicBezTo>
                    <a:pt x="24990" y="7560"/>
                    <a:pt x="24964" y="7717"/>
                    <a:pt x="24911" y="7927"/>
                  </a:cubicBezTo>
                  <a:cubicBezTo>
                    <a:pt x="24911" y="8032"/>
                    <a:pt x="24885" y="8164"/>
                    <a:pt x="24885" y="8295"/>
                  </a:cubicBezTo>
                  <a:cubicBezTo>
                    <a:pt x="24859" y="8347"/>
                    <a:pt x="24859" y="8426"/>
                    <a:pt x="24859" y="8505"/>
                  </a:cubicBezTo>
                  <a:cubicBezTo>
                    <a:pt x="24859" y="8557"/>
                    <a:pt x="24859" y="8636"/>
                    <a:pt x="24859" y="8715"/>
                  </a:cubicBezTo>
                  <a:cubicBezTo>
                    <a:pt x="24885" y="8846"/>
                    <a:pt x="24885" y="9004"/>
                    <a:pt x="24911" y="9135"/>
                  </a:cubicBezTo>
                  <a:cubicBezTo>
                    <a:pt x="24911" y="9214"/>
                    <a:pt x="24938" y="9266"/>
                    <a:pt x="24938" y="9319"/>
                  </a:cubicBezTo>
                  <a:cubicBezTo>
                    <a:pt x="24938" y="9397"/>
                    <a:pt x="24964" y="9450"/>
                    <a:pt x="24964" y="9502"/>
                  </a:cubicBezTo>
                  <a:cubicBezTo>
                    <a:pt x="24990" y="9555"/>
                    <a:pt x="24990" y="9607"/>
                    <a:pt x="25016" y="9660"/>
                  </a:cubicBezTo>
                  <a:cubicBezTo>
                    <a:pt x="25016" y="9686"/>
                    <a:pt x="25016" y="9739"/>
                    <a:pt x="25043" y="9765"/>
                  </a:cubicBezTo>
                  <a:cubicBezTo>
                    <a:pt x="25043" y="9817"/>
                    <a:pt x="25069" y="9870"/>
                    <a:pt x="25069" y="9870"/>
                  </a:cubicBezTo>
                  <a:cubicBezTo>
                    <a:pt x="25069" y="9870"/>
                    <a:pt x="25043" y="9844"/>
                    <a:pt x="24990" y="9765"/>
                  </a:cubicBezTo>
                  <a:cubicBezTo>
                    <a:pt x="24964" y="9712"/>
                    <a:pt x="24911" y="9634"/>
                    <a:pt x="24885" y="9529"/>
                  </a:cubicBezTo>
                  <a:cubicBezTo>
                    <a:pt x="24859" y="9476"/>
                    <a:pt x="24833" y="9424"/>
                    <a:pt x="24806" y="9371"/>
                  </a:cubicBezTo>
                  <a:cubicBezTo>
                    <a:pt x="24780" y="9292"/>
                    <a:pt x="24754" y="9240"/>
                    <a:pt x="24754" y="9161"/>
                  </a:cubicBezTo>
                  <a:cubicBezTo>
                    <a:pt x="24728" y="9082"/>
                    <a:pt x="24701" y="9030"/>
                    <a:pt x="24701" y="8951"/>
                  </a:cubicBezTo>
                  <a:cubicBezTo>
                    <a:pt x="24701" y="8872"/>
                    <a:pt x="24675" y="8794"/>
                    <a:pt x="24675" y="8715"/>
                  </a:cubicBezTo>
                  <a:cubicBezTo>
                    <a:pt x="24675" y="8557"/>
                    <a:pt x="24675" y="8400"/>
                    <a:pt x="24728" y="8269"/>
                  </a:cubicBezTo>
                  <a:cubicBezTo>
                    <a:pt x="24728" y="8190"/>
                    <a:pt x="24754" y="8137"/>
                    <a:pt x="24754" y="8059"/>
                  </a:cubicBezTo>
                  <a:cubicBezTo>
                    <a:pt x="24780" y="8006"/>
                    <a:pt x="24806" y="7954"/>
                    <a:pt x="24806" y="7901"/>
                  </a:cubicBezTo>
                  <a:cubicBezTo>
                    <a:pt x="24885" y="7691"/>
                    <a:pt x="24990" y="7560"/>
                    <a:pt x="24990" y="7560"/>
                  </a:cubicBezTo>
                  <a:close/>
                  <a:moveTo>
                    <a:pt x="62422" y="4987"/>
                  </a:moveTo>
                  <a:cubicBezTo>
                    <a:pt x="63419" y="6379"/>
                    <a:pt x="64102" y="8584"/>
                    <a:pt x="65834" y="10027"/>
                  </a:cubicBezTo>
                  <a:cubicBezTo>
                    <a:pt x="64994" y="9791"/>
                    <a:pt x="64023" y="9555"/>
                    <a:pt x="63131" y="9502"/>
                  </a:cubicBezTo>
                  <a:cubicBezTo>
                    <a:pt x="62658" y="9292"/>
                    <a:pt x="62002" y="9056"/>
                    <a:pt x="61372" y="8977"/>
                  </a:cubicBezTo>
                  <a:cubicBezTo>
                    <a:pt x="60243" y="8846"/>
                    <a:pt x="58406" y="8164"/>
                    <a:pt x="57513" y="6799"/>
                  </a:cubicBezTo>
                  <a:cubicBezTo>
                    <a:pt x="58983" y="5854"/>
                    <a:pt x="61661" y="5171"/>
                    <a:pt x="62422" y="4987"/>
                  </a:cubicBezTo>
                  <a:close/>
                  <a:moveTo>
                    <a:pt x="50426" y="3544"/>
                  </a:moveTo>
                  <a:cubicBezTo>
                    <a:pt x="50452" y="3622"/>
                    <a:pt x="50452" y="3727"/>
                    <a:pt x="50478" y="3885"/>
                  </a:cubicBezTo>
                  <a:cubicBezTo>
                    <a:pt x="50557" y="4174"/>
                    <a:pt x="50662" y="4594"/>
                    <a:pt x="50820" y="5119"/>
                  </a:cubicBezTo>
                  <a:cubicBezTo>
                    <a:pt x="50951" y="5617"/>
                    <a:pt x="51108" y="6221"/>
                    <a:pt x="51240" y="6851"/>
                  </a:cubicBezTo>
                  <a:cubicBezTo>
                    <a:pt x="51318" y="7192"/>
                    <a:pt x="51371" y="7534"/>
                    <a:pt x="51423" y="7849"/>
                  </a:cubicBezTo>
                  <a:cubicBezTo>
                    <a:pt x="51476" y="8216"/>
                    <a:pt x="51528" y="8557"/>
                    <a:pt x="51555" y="8899"/>
                  </a:cubicBezTo>
                  <a:cubicBezTo>
                    <a:pt x="51633" y="9607"/>
                    <a:pt x="51686" y="10316"/>
                    <a:pt x="51712" y="10972"/>
                  </a:cubicBezTo>
                  <a:cubicBezTo>
                    <a:pt x="51738" y="11629"/>
                    <a:pt x="51765" y="12232"/>
                    <a:pt x="51765" y="12757"/>
                  </a:cubicBezTo>
                  <a:cubicBezTo>
                    <a:pt x="51791" y="13282"/>
                    <a:pt x="51791" y="13729"/>
                    <a:pt x="51843" y="14017"/>
                  </a:cubicBezTo>
                  <a:cubicBezTo>
                    <a:pt x="51843" y="14175"/>
                    <a:pt x="51870" y="14306"/>
                    <a:pt x="51896" y="14385"/>
                  </a:cubicBezTo>
                  <a:cubicBezTo>
                    <a:pt x="51896" y="14411"/>
                    <a:pt x="51896" y="14437"/>
                    <a:pt x="51922" y="14464"/>
                  </a:cubicBezTo>
                  <a:cubicBezTo>
                    <a:pt x="51896" y="14437"/>
                    <a:pt x="51896" y="14411"/>
                    <a:pt x="51870" y="14385"/>
                  </a:cubicBezTo>
                  <a:cubicBezTo>
                    <a:pt x="51843" y="14306"/>
                    <a:pt x="51817" y="14175"/>
                    <a:pt x="51791" y="14044"/>
                  </a:cubicBezTo>
                  <a:cubicBezTo>
                    <a:pt x="51712" y="13729"/>
                    <a:pt x="51660" y="13309"/>
                    <a:pt x="51607" y="12784"/>
                  </a:cubicBezTo>
                  <a:cubicBezTo>
                    <a:pt x="51555" y="12259"/>
                    <a:pt x="51502" y="11629"/>
                    <a:pt x="51450" y="10972"/>
                  </a:cubicBezTo>
                  <a:cubicBezTo>
                    <a:pt x="51397" y="10316"/>
                    <a:pt x="51345" y="9634"/>
                    <a:pt x="51266" y="8925"/>
                  </a:cubicBezTo>
                  <a:cubicBezTo>
                    <a:pt x="51240" y="8584"/>
                    <a:pt x="51213" y="8242"/>
                    <a:pt x="51161" y="7901"/>
                  </a:cubicBezTo>
                  <a:cubicBezTo>
                    <a:pt x="51108" y="7560"/>
                    <a:pt x="51056" y="7219"/>
                    <a:pt x="51003" y="6904"/>
                  </a:cubicBezTo>
                  <a:cubicBezTo>
                    <a:pt x="50951" y="6589"/>
                    <a:pt x="50872" y="6274"/>
                    <a:pt x="50820" y="5985"/>
                  </a:cubicBezTo>
                  <a:cubicBezTo>
                    <a:pt x="50767" y="5670"/>
                    <a:pt x="50715" y="5407"/>
                    <a:pt x="50662" y="5145"/>
                  </a:cubicBezTo>
                  <a:cubicBezTo>
                    <a:pt x="50557" y="4620"/>
                    <a:pt x="50478" y="4200"/>
                    <a:pt x="50426" y="3885"/>
                  </a:cubicBezTo>
                  <a:cubicBezTo>
                    <a:pt x="50426" y="3727"/>
                    <a:pt x="50426" y="3622"/>
                    <a:pt x="50426" y="3544"/>
                  </a:cubicBezTo>
                  <a:close/>
                  <a:moveTo>
                    <a:pt x="55230" y="14647"/>
                  </a:moveTo>
                  <a:cubicBezTo>
                    <a:pt x="55361" y="14647"/>
                    <a:pt x="55466" y="14647"/>
                    <a:pt x="55597" y="14674"/>
                  </a:cubicBezTo>
                  <a:lnTo>
                    <a:pt x="55938" y="14674"/>
                  </a:lnTo>
                  <a:cubicBezTo>
                    <a:pt x="56043" y="14700"/>
                    <a:pt x="56175" y="14700"/>
                    <a:pt x="56280" y="14726"/>
                  </a:cubicBezTo>
                  <a:cubicBezTo>
                    <a:pt x="56385" y="14726"/>
                    <a:pt x="56516" y="14752"/>
                    <a:pt x="56621" y="14779"/>
                  </a:cubicBezTo>
                  <a:cubicBezTo>
                    <a:pt x="56857" y="14805"/>
                    <a:pt x="57067" y="14857"/>
                    <a:pt x="57303" y="14936"/>
                  </a:cubicBezTo>
                  <a:cubicBezTo>
                    <a:pt x="57513" y="14989"/>
                    <a:pt x="57723" y="15067"/>
                    <a:pt x="57933" y="15146"/>
                  </a:cubicBezTo>
                  <a:cubicBezTo>
                    <a:pt x="58091" y="15146"/>
                    <a:pt x="58222" y="15120"/>
                    <a:pt x="58353" y="15120"/>
                  </a:cubicBezTo>
                  <a:lnTo>
                    <a:pt x="59692" y="15120"/>
                  </a:lnTo>
                  <a:cubicBezTo>
                    <a:pt x="60296" y="15146"/>
                    <a:pt x="60873" y="15172"/>
                    <a:pt x="61477" y="15225"/>
                  </a:cubicBezTo>
                  <a:cubicBezTo>
                    <a:pt x="61074" y="15225"/>
                    <a:pt x="60684" y="15213"/>
                    <a:pt x="60289" y="15213"/>
                  </a:cubicBezTo>
                  <a:cubicBezTo>
                    <a:pt x="60092" y="15213"/>
                    <a:pt x="59893" y="15216"/>
                    <a:pt x="59692" y="15225"/>
                  </a:cubicBezTo>
                  <a:lnTo>
                    <a:pt x="58799" y="15225"/>
                  </a:lnTo>
                  <a:cubicBezTo>
                    <a:pt x="58668" y="15225"/>
                    <a:pt x="58511" y="15225"/>
                    <a:pt x="58379" y="15251"/>
                  </a:cubicBezTo>
                  <a:cubicBezTo>
                    <a:pt x="58222" y="15251"/>
                    <a:pt x="58064" y="15277"/>
                    <a:pt x="57933" y="15277"/>
                  </a:cubicBezTo>
                  <a:lnTo>
                    <a:pt x="57907" y="15304"/>
                  </a:lnTo>
                  <a:lnTo>
                    <a:pt x="57907" y="15277"/>
                  </a:lnTo>
                  <a:cubicBezTo>
                    <a:pt x="57802" y="15251"/>
                    <a:pt x="57697" y="15199"/>
                    <a:pt x="57566" y="15172"/>
                  </a:cubicBezTo>
                  <a:cubicBezTo>
                    <a:pt x="57461" y="15146"/>
                    <a:pt x="57356" y="15120"/>
                    <a:pt x="57251" y="15094"/>
                  </a:cubicBezTo>
                  <a:cubicBezTo>
                    <a:pt x="57041" y="15041"/>
                    <a:pt x="56804" y="14989"/>
                    <a:pt x="56595" y="14962"/>
                  </a:cubicBezTo>
                  <a:cubicBezTo>
                    <a:pt x="56358" y="14910"/>
                    <a:pt x="56148" y="14884"/>
                    <a:pt x="55912" y="14884"/>
                  </a:cubicBezTo>
                  <a:cubicBezTo>
                    <a:pt x="55807" y="14857"/>
                    <a:pt x="55702" y="14857"/>
                    <a:pt x="55571" y="14857"/>
                  </a:cubicBezTo>
                  <a:cubicBezTo>
                    <a:pt x="55466" y="14831"/>
                    <a:pt x="55361" y="14831"/>
                    <a:pt x="55230" y="14831"/>
                  </a:cubicBezTo>
                  <a:lnTo>
                    <a:pt x="54547" y="14831"/>
                  </a:lnTo>
                  <a:cubicBezTo>
                    <a:pt x="54442" y="14857"/>
                    <a:pt x="54337" y="14857"/>
                    <a:pt x="54232" y="14857"/>
                  </a:cubicBezTo>
                  <a:cubicBezTo>
                    <a:pt x="54101" y="14884"/>
                    <a:pt x="53996" y="14884"/>
                    <a:pt x="53891" y="14884"/>
                  </a:cubicBezTo>
                  <a:cubicBezTo>
                    <a:pt x="53655" y="14910"/>
                    <a:pt x="53418" y="14962"/>
                    <a:pt x="53208" y="14962"/>
                  </a:cubicBezTo>
                  <a:cubicBezTo>
                    <a:pt x="53110" y="14973"/>
                    <a:pt x="53013" y="14980"/>
                    <a:pt x="52915" y="14980"/>
                  </a:cubicBezTo>
                  <a:cubicBezTo>
                    <a:pt x="52776" y="14980"/>
                    <a:pt x="52638" y="14967"/>
                    <a:pt x="52500" y="14936"/>
                  </a:cubicBezTo>
                  <a:lnTo>
                    <a:pt x="52500" y="14936"/>
                  </a:lnTo>
                  <a:cubicBezTo>
                    <a:pt x="52543" y="14945"/>
                    <a:pt x="52584" y="14948"/>
                    <a:pt x="52623" y="14948"/>
                  </a:cubicBezTo>
                  <a:cubicBezTo>
                    <a:pt x="52701" y="14948"/>
                    <a:pt x="52771" y="14936"/>
                    <a:pt x="52841" y="14936"/>
                  </a:cubicBezTo>
                  <a:cubicBezTo>
                    <a:pt x="52972" y="14936"/>
                    <a:pt x="53077" y="14910"/>
                    <a:pt x="53182" y="14910"/>
                  </a:cubicBezTo>
                  <a:lnTo>
                    <a:pt x="53865" y="14779"/>
                  </a:lnTo>
                  <a:cubicBezTo>
                    <a:pt x="53970" y="14752"/>
                    <a:pt x="54101" y="14726"/>
                    <a:pt x="54206" y="14726"/>
                  </a:cubicBezTo>
                  <a:cubicBezTo>
                    <a:pt x="54311" y="14700"/>
                    <a:pt x="54442" y="14674"/>
                    <a:pt x="54547" y="14674"/>
                  </a:cubicBezTo>
                  <a:lnTo>
                    <a:pt x="54888" y="14647"/>
                  </a:lnTo>
                  <a:close/>
                  <a:moveTo>
                    <a:pt x="12259" y="14033"/>
                  </a:moveTo>
                  <a:cubicBezTo>
                    <a:pt x="12386" y="14033"/>
                    <a:pt x="12518" y="14045"/>
                    <a:pt x="12653" y="14070"/>
                  </a:cubicBezTo>
                  <a:cubicBezTo>
                    <a:pt x="12863" y="14096"/>
                    <a:pt x="13073" y="14149"/>
                    <a:pt x="13283" y="14254"/>
                  </a:cubicBezTo>
                  <a:cubicBezTo>
                    <a:pt x="13493" y="14332"/>
                    <a:pt x="13677" y="14464"/>
                    <a:pt x="13860" y="14621"/>
                  </a:cubicBezTo>
                  <a:cubicBezTo>
                    <a:pt x="13887" y="14647"/>
                    <a:pt x="13939" y="14700"/>
                    <a:pt x="13992" y="14752"/>
                  </a:cubicBezTo>
                  <a:lnTo>
                    <a:pt x="14097" y="14857"/>
                  </a:lnTo>
                  <a:cubicBezTo>
                    <a:pt x="14149" y="14936"/>
                    <a:pt x="14228" y="15015"/>
                    <a:pt x="14280" y="15094"/>
                  </a:cubicBezTo>
                  <a:cubicBezTo>
                    <a:pt x="14412" y="15251"/>
                    <a:pt x="14517" y="15409"/>
                    <a:pt x="14595" y="15592"/>
                  </a:cubicBezTo>
                  <a:cubicBezTo>
                    <a:pt x="14700" y="15750"/>
                    <a:pt x="14779" y="15934"/>
                    <a:pt x="14858" y="16091"/>
                  </a:cubicBezTo>
                  <a:cubicBezTo>
                    <a:pt x="14910" y="16249"/>
                    <a:pt x="14963" y="16406"/>
                    <a:pt x="14989" y="16564"/>
                  </a:cubicBezTo>
                  <a:cubicBezTo>
                    <a:pt x="15041" y="16721"/>
                    <a:pt x="15041" y="16879"/>
                    <a:pt x="15041" y="17010"/>
                  </a:cubicBezTo>
                  <a:cubicBezTo>
                    <a:pt x="15041" y="17141"/>
                    <a:pt x="15041" y="17246"/>
                    <a:pt x="15015" y="17325"/>
                  </a:cubicBezTo>
                  <a:cubicBezTo>
                    <a:pt x="14989" y="17430"/>
                    <a:pt x="14963" y="17482"/>
                    <a:pt x="14963" y="17535"/>
                  </a:cubicBezTo>
                  <a:cubicBezTo>
                    <a:pt x="14936" y="17587"/>
                    <a:pt x="14936" y="17587"/>
                    <a:pt x="14936" y="17587"/>
                  </a:cubicBezTo>
                  <a:cubicBezTo>
                    <a:pt x="14936" y="17587"/>
                    <a:pt x="14910" y="17587"/>
                    <a:pt x="14910" y="17535"/>
                  </a:cubicBezTo>
                  <a:cubicBezTo>
                    <a:pt x="14910" y="17482"/>
                    <a:pt x="14884" y="17403"/>
                    <a:pt x="14858" y="17351"/>
                  </a:cubicBezTo>
                  <a:cubicBezTo>
                    <a:pt x="14805" y="17272"/>
                    <a:pt x="14779" y="17167"/>
                    <a:pt x="14726" y="17089"/>
                  </a:cubicBezTo>
                  <a:cubicBezTo>
                    <a:pt x="14674" y="16984"/>
                    <a:pt x="14595" y="16879"/>
                    <a:pt x="14543" y="16747"/>
                  </a:cubicBezTo>
                  <a:cubicBezTo>
                    <a:pt x="14385" y="16537"/>
                    <a:pt x="14202" y="16301"/>
                    <a:pt x="13965" y="16039"/>
                  </a:cubicBezTo>
                  <a:cubicBezTo>
                    <a:pt x="13860" y="15907"/>
                    <a:pt x="13729" y="15776"/>
                    <a:pt x="13624" y="15671"/>
                  </a:cubicBezTo>
                  <a:cubicBezTo>
                    <a:pt x="13545" y="15592"/>
                    <a:pt x="13493" y="15540"/>
                    <a:pt x="13440" y="15461"/>
                  </a:cubicBezTo>
                  <a:lnTo>
                    <a:pt x="13335" y="15382"/>
                  </a:lnTo>
                  <a:cubicBezTo>
                    <a:pt x="13309" y="15356"/>
                    <a:pt x="13283" y="15330"/>
                    <a:pt x="13257" y="15304"/>
                  </a:cubicBezTo>
                  <a:cubicBezTo>
                    <a:pt x="13152" y="15225"/>
                    <a:pt x="13020" y="15120"/>
                    <a:pt x="12889" y="15067"/>
                  </a:cubicBezTo>
                  <a:cubicBezTo>
                    <a:pt x="12758" y="14989"/>
                    <a:pt x="12600" y="14936"/>
                    <a:pt x="12469" y="14884"/>
                  </a:cubicBezTo>
                  <a:cubicBezTo>
                    <a:pt x="12180" y="14779"/>
                    <a:pt x="11892" y="14726"/>
                    <a:pt x="11629" y="14726"/>
                  </a:cubicBezTo>
                  <a:cubicBezTo>
                    <a:pt x="11566" y="14719"/>
                    <a:pt x="11502" y="14716"/>
                    <a:pt x="11441" y="14716"/>
                  </a:cubicBezTo>
                  <a:cubicBezTo>
                    <a:pt x="11272" y="14716"/>
                    <a:pt x="11114" y="14740"/>
                    <a:pt x="10999" y="14779"/>
                  </a:cubicBezTo>
                  <a:cubicBezTo>
                    <a:pt x="10920" y="14805"/>
                    <a:pt x="10868" y="14831"/>
                    <a:pt x="10815" y="14857"/>
                  </a:cubicBezTo>
                  <a:cubicBezTo>
                    <a:pt x="10763" y="14857"/>
                    <a:pt x="10737" y="14884"/>
                    <a:pt x="10737" y="14884"/>
                  </a:cubicBezTo>
                  <a:cubicBezTo>
                    <a:pt x="10737" y="14884"/>
                    <a:pt x="10763" y="14857"/>
                    <a:pt x="10789" y="14805"/>
                  </a:cubicBezTo>
                  <a:cubicBezTo>
                    <a:pt x="10789" y="14752"/>
                    <a:pt x="10842" y="14700"/>
                    <a:pt x="10894" y="14621"/>
                  </a:cubicBezTo>
                  <a:cubicBezTo>
                    <a:pt x="10947" y="14542"/>
                    <a:pt x="11025" y="14464"/>
                    <a:pt x="11130" y="14385"/>
                  </a:cubicBezTo>
                  <a:cubicBezTo>
                    <a:pt x="11235" y="14306"/>
                    <a:pt x="11393" y="14227"/>
                    <a:pt x="11524" y="14175"/>
                  </a:cubicBezTo>
                  <a:cubicBezTo>
                    <a:pt x="11738" y="14086"/>
                    <a:pt x="11988" y="14033"/>
                    <a:pt x="12259" y="14033"/>
                  </a:cubicBezTo>
                  <a:close/>
                  <a:moveTo>
                    <a:pt x="47775" y="7481"/>
                  </a:moveTo>
                  <a:cubicBezTo>
                    <a:pt x="47748" y="8111"/>
                    <a:pt x="47722" y="9450"/>
                    <a:pt x="47748" y="10290"/>
                  </a:cubicBezTo>
                  <a:cubicBezTo>
                    <a:pt x="47328" y="10526"/>
                    <a:pt x="46856" y="10815"/>
                    <a:pt x="46278" y="11130"/>
                  </a:cubicBezTo>
                  <a:cubicBezTo>
                    <a:pt x="44808" y="11944"/>
                    <a:pt x="43391" y="12390"/>
                    <a:pt x="41606" y="13151"/>
                  </a:cubicBezTo>
                  <a:cubicBezTo>
                    <a:pt x="41606" y="13151"/>
                    <a:pt x="41606" y="13125"/>
                    <a:pt x="41606" y="13099"/>
                  </a:cubicBezTo>
                  <a:cubicBezTo>
                    <a:pt x="41580" y="12994"/>
                    <a:pt x="41554" y="12889"/>
                    <a:pt x="41554" y="12784"/>
                  </a:cubicBezTo>
                  <a:cubicBezTo>
                    <a:pt x="41527" y="12705"/>
                    <a:pt x="41501" y="12600"/>
                    <a:pt x="41475" y="12495"/>
                  </a:cubicBezTo>
                  <a:cubicBezTo>
                    <a:pt x="41449" y="12416"/>
                    <a:pt x="41396" y="12337"/>
                    <a:pt x="41370" y="12259"/>
                  </a:cubicBezTo>
                  <a:cubicBezTo>
                    <a:pt x="41344" y="12154"/>
                    <a:pt x="41291" y="12075"/>
                    <a:pt x="41265" y="12022"/>
                  </a:cubicBezTo>
                  <a:cubicBezTo>
                    <a:pt x="41212" y="11944"/>
                    <a:pt x="41186" y="11865"/>
                    <a:pt x="41160" y="11812"/>
                  </a:cubicBezTo>
                  <a:cubicBezTo>
                    <a:pt x="41134" y="11734"/>
                    <a:pt x="41081" y="11681"/>
                    <a:pt x="41055" y="11655"/>
                  </a:cubicBezTo>
                  <a:cubicBezTo>
                    <a:pt x="41029" y="11602"/>
                    <a:pt x="41002" y="11550"/>
                    <a:pt x="40976" y="11524"/>
                  </a:cubicBezTo>
                  <a:cubicBezTo>
                    <a:pt x="40950" y="11445"/>
                    <a:pt x="40924" y="11419"/>
                    <a:pt x="40924" y="11419"/>
                  </a:cubicBezTo>
                  <a:lnTo>
                    <a:pt x="40924" y="11419"/>
                  </a:lnTo>
                  <a:cubicBezTo>
                    <a:pt x="40924" y="11419"/>
                    <a:pt x="40924" y="11445"/>
                    <a:pt x="40950" y="11524"/>
                  </a:cubicBezTo>
                  <a:cubicBezTo>
                    <a:pt x="40950" y="11576"/>
                    <a:pt x="40976" y="11629"/>
                    <a:pt x="40976" y="11681"/>
                  </a:cubicBezTo>
                  <a:cubicBezTo>
                    <a:pt x="40976" y="11734"/>
                    <a:pt x="41002" y="11786"/>
                    <a:pt x="41029" y="11865"/>
                  </a:cubicBezTo>
                  <a:cubicBezTo>
                    <a:pt x="41029" y="11917"/>
                    <a:pt x="41029" y="11996"/>
                    <a:pt x="41055" y="12075"/>
                  </a:cubicBezTo>
                  <a:cubicBezTo>
                    <a:pt x="41055" y="12154"/>
                    <a:pt x="41081" y="12232"/>
                    <a:pt x="41081" y="12311"/>
                  </a:cubicBezTo>
                  <a:cubicBezTo>
                    <a:pt x="41081" y="12390"/>
                    <a:pt x="41107" y="12495"/>
                    <a:pt x="41081" y="12574"/>
                  </a:cubicBezTo>
                  <a:cubicBezTo>
                    <a:pt x="41081" y="12652"/>
                    <a:pt x="41107" y="12757"/>
                    <a:pt x="41081" y="12836"/>
                  </a:cubicBezTo>
                  <a:cubicBezTo>
                    <a:pt x="41081" y="12915"/>
                    <a:pt x="41055" y="12994"/>
                    <a:pt x="41055" y="13072"/>
                  </a:cubicBezTo>
                  <a:cubicBezTo>
                    <a:pt x="41029" y="13099"/>
                    <a:pt x="41029" y="13151"/>
                    <a:pt x="41029" y="13177"/>
                  </a:cubicBezTo>
                  <a:cubicBezTo>
                    <a:pt x="41002" y="13230"/>
                    <a:pt x="41002" y="13256"/>
                    <a:pt x="40976" y="13282"/>
                  </a:cubicBezTo>
                  <a:cubicBezTo>
                    <a:pt x="40950" y="13361"/>
                    <a:pt x="40924" y="13414"/>
                    <a:pt x="40897" y="13466"/>
                  </a:cubicBezTo>
                  <a:cubicBezTo>
                    <a:pt x="40871" y="13466"/>
                    <a:pt x="40871" y="13492"/>
                    <a:pt x="40871" y="13492"/>
                  </a:cubicBezTo>
                  <a:cubicBezTo>
                    <a:pt x="39637" y="14070"/>
                    <a:pt x="38220" y="14831"/>
                    <a:pt x="36540" y="15960"/>
                  </a:cubicBezTo>
                  <a:cubicBezTo>
                    <a:pt x="35017" y="16984"/>
                    <a:pt x="33127" y="17482"/>
                    <a:pt x="32104" y="17692"/>
                  </a:cubicBezTo>
                  <a:cubicBezTo>
                    <a:pt x="32077" y="17325"/>
                    <a:pt x="32051" y="16800"/>
                    <a:pt x="32025" y="16249"/>
                  </a:cubicBezTo>
                  <a:cubicBezTo>
                    <a:pt x="32025" y="15776"/>
                    <a:pt x="31999" y="15330"/>
                    <a:pt x="31946" y="14962"/>
                  </a:cubicBezTo>
                  <a:cubicBezTo>
                    <a:pt x="31920" y="14621"/>
                    <a:pt x="31894" y="14385"/>
                    <a:pt x="31894" y="14385"/>
                  </a:cubicBezTo>
                  <a:cubicBezTo>
                    <a:pt x="31894" y="14385"/>
                    <a:pt x="31894" y="14621"/>
                    <a:pt x="31867" y="14962"/>
                  </a:cubicBezTo>
                  <a:cubicBezTo>
                    <a:pt x="31841" y="15330"/>
                    <a:pt x="31815" y="15776"/>
                    <a:pt x="31762" y="16249"/>
                  </a:cubicBezTo>
                  <a:cubicBezTo>
                    <a:pt x="31710" y="16616"/>
                    <a:pt x="31684" y="16957"/>
                    <a:pt x="31657" y="17272"/>
                  </a:cubicBezTo>
                  <a:cubicBezTo>
                    <a:pt x="31657" y="15881"/>
                    <a:pt x="31657" y="14674"/>
                    <a:pt x="31657" y="14201"/>
                  </a:cubicBezTo>
                  <a:cubicBezTo>
                    <a:pt x="32471" y="13912"/>
                    <a:pt x="33127" y="13702"/>
                    <a:pt x="33941" y="13177"/>
                  </a:cubicBezTo>
                  <a:cubicBezTo>
                    <a:pt x="36172" y="11707"/>
                    <a:pt x="38062" y="12154"/>
                    <a:pt x="40241" y="10605"/>
                  </a:cubicBezTo>
                  <a:cubicBezTo>
                    <a:pt x="42105" y="9292"/>
                    <a:pt x="45491" y="8216"/>
                    <a:pt x="47775" y="7481"/>
                  </a:cubicBezTo>
                  <a:close/>
                  <a:moveTo>
                    <a:pt x="49061" y="5250"/>
                  </a:moveTo>
                  <a:cubicBezTo>
                    <a:pt x="49061" y="5250"/>
                    <a:pt x="49087" y="5329"/>
                    <a:pt x="49113" y="5460"/>
                  </a:cubicBezTo>
                  <a:cubicBezTo>
                    <a:pt x="49140" y="5591"/>
                    <a:pt x="49166" y="5801"/>
                    <a:pt x="49192" y="6064"/>
                  </a:cubicBezTo>
                  <a:cubicBezTo>
                    <a:pt x="49245" y="6562"/>
                    <a:pt x="49297" y="7297"/>
                    <a:pt x="49323" y="8190"/>
                  </a:cubicBezTo>
                  <a:cubicBezTo>
                    <a:pt x="49323" y="8636"/>
                    <a:pt x="49323" y="9109"/>
                    <a:pt x="49350" y="9634"/>
                  </a:cubicBezTo>
                  <a:cubicBezTo>
                    <a:pt x="49350" y="10132"/>
                    <a:pt x="49376" y="10657"/>
                    <a:pt x="49376" y="11235"/>
                  </a:cubicBezTo>
                  <a:cubicBezTo>
                    <a:pt x="49402" y="11786"/>
                    <a:pt x="49402" y="12364"/>
                    <a:pt x="49402" y="12941"/>
                  </a:cubicBezTo>
                  <a:cubicBezTo>
                    <a:pt x="49428" y="13230"/>
                    <a:pt x="49428" y="13519"/>
                    <a:pt x="49455" y="13807"/>
                  </a:cubicBezTo>
                  <a:cubicBezTo>
                    <a:pt x="49481" y="13939"/>
                    <a:pt x="49481" y="14096"/>
                    <a:pt x="49507" y="14227"/>
                  </a:cubicBezTo>
                  <a:cubicBezTo>
                    <a:pt x="49533" y="14385"/>
                    <a:pt x="49560" y="14542"/>
                    <a:pt x="49533" y="14700"/>
                  </a:cubicBezTo>
                  <a:cubicBezTo>
                    <a:pt x="49507" y="15304"/>
                    <a:pt x="49297" y="15881"/>
                    <a:pt x="49297" y="16432"/>
                  </a:cubicBezTo>
                  <a:cubicBezTo>
                    <a:pt x="49271" y="16721"/>
                    <a:pt x="49323" y="16984"/>
                    <a:pt x="49481" y="17194"/>
                  </a:cubicBezTo>
                  <a:cubicBezTo>
                    <a:pt x="49638" y="17403"/>
                    <a:pt x="49901" y="17508"/>
                    <a:pt x="50163" y="17561"/>
                  </a:cubicBezTo>
                  <a:cubicBezTo>
                    <a:pt x="50426" y="17640"/>
                    <a:pt x="50688" y="17640"/>
                    <a:pt x="50951" y="17640"/>
                  </a:cubicBezTo>
                  <a:cubicBezTo>
                    <a:pt x="51213" y="17640"/>
                    <a:pt x="51476" y="17666"/>
                    <a:pt x="51738" y="17666"/>
                  </a:cubicBezTo>
                  <a:cubicBezTo>
                    <a:pt x="52237" y="17718"/>
                    <a:pt x="52736" y="17771"/>
                    <a:pt x="53156" y="17823"/>
                  </a:cubicBezTo>
                  <a:cubicBezTo>
                    <a:pt x="54048" y="17928"/>
                    <a:pt x="54783" y="18033"/>
                    <a:pt x="55282" y="18060"/>
                  </a:cubicBezTo>
                  <a:cubicBezTo>
                    <a:pt x="55807" y="18112"/>
                    <a:pt x="56096" y="18112"/>
                    <a:pt x="56096" y="18112"/>
                  </a:cubicBezTo>
                  <a:lnTo>
                    <a:pt x="55886" y="18112"/>
                  </a:lnTo>
                  <a:cubicBezTo>
                    <a:pt x="55755" y="18112"/>
                    <a:pt x="55545" y="18112"/>
                    <a:pt x="55282" y="18086"/>
                  </a:cubicBezTo>
                  <a:cubicBezTo>
                    <a:pt x="54783" y="18086"/>
                    <a:pt x="54022" y="18007"/>
                    <a:pt x="53156" y="17928"/>
                  </a:cubicBezTo>
                  <a:cubicBezTo>
                    <a:pt x="52710" y="17876"/>
                    <a:pt x="52237" y="17823"/>
                    <a:pt x="51738" y="17823"/>
                  </a:cubicBezTo>
                  <a:cubicBezTo>
                    <a:pt x="51476" y="17797"/>
                    <a:pt x="51213" y="17797"/>
                    <a:pt x="50951" y="17797"/>
                  </a:cubicBezTo>
                  <a:cubicBezTo>
                    <a:pt x="50688" y="17797"/>
                    <a:pt x="50400" y="17797"/>
                    <a:pt x="50111" y="17745"/>
                  </a:cubicBezTo>
                  <a:cubicBezTo>
                    <a:pt x="49848" y="17666"/>
                    <a:pt x="49560" y="17561"/>
                    <a:pt x="49350" y="17299"/>
                  </a:cubicBezTo>
                  <a:cubicBezTo>
                    <a:pt x="49140" y="17062"/>
                    <a:pt x="49113" y="16721"/>
                    <a:pt x="49113" y="16432"/>
                  </a:cubicBezTo>
                  <a:cubicBezTo>
                    <a:pt x="49113" y="15829"/>
                    <a:pt x="49323" y="15251"/>
                    <a:pt x="49350" y="14674"/>
                  </a:cubicBezTo>
                  <a:cubicBezTo>
                    <a:pt x="49350" y="14542"/>
                    <a:pt x="49350" y="14411"/>
                    <a:pt x="49323" y="14254"/>
                  </a:cubicBezTo>
                  <a:cubicBezTo>
                    <a:pt x="49297" y="14122"/>
                    <a:pt x="49297" y="13965"/>
                    <a:pt x="49271" y="13807"/>
                  </a:cubicBezTo>
                  <a:cubicBezTo>
                    <a:pt x="49245" y="13519"/>
                    <a:pt x="49245" y="13230"/>
                    <a:pt x="49245" y="12941"/>
                  </a:cubicBezTo>
                  <a:cubicBezTo>
                    <a:pt x="49218" y="12364"/>
                    <a:pt x="49218" y="11786"/>
                    <a:pt x="49218" y="11235"/>
                  </a:cubicBezTo>
                  <a:cubicBezTo>
                    <a:pt x="49218" y="10684"/>
                    <a:pt x="49192" y="10132"/>
                    <a:pt x="49192" y="9634"/>
                  </a:cubicBezTo>
                  <a:cubicBezTo>
                    <a:pt x="49192" y="9109"/>
                    <a:pt x="49192" y="8636"/>
                    <a:pt x="49192" y="8190"/>
                  </a:cubicBezTo>
                  <a:cubicBezTo>
                    <a:pt x="49192" y="7324"/>
                    <a:pt x="49192" y="6562"/>
                    <a:pt x="49140" y="6064"/>
                  </a:cubicBezTo>
                  <a:cubicBezTo>
                    <a:pt x="49113" y="5539"/>
                    <a:pt x="49061" y="5250"/>
                    <a:pt x="49061" y="5250"/>
                  </a:cubicBezTo>
                  <a:close/>
                  <a:moveTo>
                    <a:pt x="14018" y="18742"/>
                  </a:moveTo>
                  <a:cubicBezTo>
                    <a:pt x="14018" y="18742"/>
                    <a:pt x="13939" y="18795"/>
                    <a:pt x="13782" y="18847"/>
                  </a:cubicBezTo>
                  <a:cubicBezTo>
                    <a:pt x="13939" y="18769"/>
                    <a:pt x="14018" y="18742"/>
                    <a:pt x="14018" y="18742"/>
                  </a:cubicBezTo>
                  <a:close/>
                  <a:moveTo>
                    <a:pt x="9604" y="18442"/>
                  </a:moveTo>
                  <a:cubicBezTo>
                    <a:pt x="9666" y="18442"/>
                    <a:pt x="9739" y="18445"/>
                    <a:pt x="9818" y="18453"/>
                  </a:cubicBezTo>
                  <a:cubicBezTo>
                    <a:pt x="9923" y="18480"/>
                    <a:pt x="10054" y="18506"/>
                    <a:pt x="10212" y="18558"/>
                  </a:cubicBezTo>
                  <a:cubicBezTo>
                    <a:pt x="10264" y="18611"/>
                    <a:pt x="10343" y="18637"/>
                    <a:pt x="10422" y="18663"/>
                  </a:cubicBezTo>
                  <a:cubicBezTo>
                    <a:pt x="10474" y="18716"/>
                    <a:pt x="10553" y="18742"/>
                    <a:pt x="10632" y="18795"/>
                  </a:cubicBezTo>
                  <a:cubicBezTo>
                    <a:pt x="10684" y="18847"/>
                    <a:pt x="10763" y="18900"/>
                    <a:pt x="10815" y="18952"/>
                  </a:cubicBezTo>
                  <a:cubicBezTo>
                    <a:pt x="10868" y="19005"/>
                    <a:pt x="10920" y="19057"/>
                    <a:pt x="10973" y="19110"/>
                  </a:cubicBezTo>
                  <a:cubicBezTo>
                    <a:pt x="11025" y="19162"/>
                    <a:pt x="11052" y="19241"/>
                    <a:pt x="11104" y="19293"/>
                  </a:cubicBezTo>
                  <a:cubicBezTo>
                    <a:pt x="11130" y="19346"/>
                    <a:pt x="11157" y="19425"/>
                    <a:pt x="11183" y="19477"/>
                  </a:cubicBezTo>
                  <a:cubicBezTo>
                    <a:pt x="11209" y="19530"/>
                    <a:pt x="11235" y="19582"/>
                    <a:pt x="11235" y="19635"/>
                  </a:cubicBezTo>
                  <a:cubicBezTo>
                    <a:pt x="11262" y="19661"/>
                    <a:pt x="11262" y="19713"/>
                    <a:pt x="11262" y="19740"/>
                  </a:cubicBezTo>
                  <a:cubicBezTo>
                    <a:pt x="11288" y="19818"/>
                    <a:pt x="11288" y="19845"/>
                    <a:pt x="11288" y="19845"/>
                  </a:cubicBezTo>
                  <a:cubicBezTo>
                    <a:pt x="11288" y="19845"/>
                    <a:pt x="11288" y="19818"/>
                    <a:pt x="11235" y="19766"/>
                  </a:cubicBezTo>
                  <a:cubicBezTo>
                    <a:pt x="11235" y="19740"/>
                    <a:pt x="11209" y="19687"/>
                    <a:pt x="11183" y="19661"/>
                  </a:cubicBezTo>
                  <a:cubicBezTo>
                    <a:pt x="11157" y="19608"/>
                    <a:pt x="11130" y="19582"/>
                    <a:pt x="11078" y="19530"/>
                  </a:cubicBezTo>
                  <a:cubicBezTo>
                    <a:pt x="11052" y="19477"/>
                    <a:pt x="11025" y="19425"/>
                    <a:pt x="10973" y="19372"/>
                  </a:cubicBezTo>
                  <a:cubicBezTo>
                    <a:pt x="10947" y="19320"/>
                    <a:pt x="10894" y="19267"/>
                    <a:pt x="10842" y="19215"/>
                  </a:cubicBezTo>
                  <a:cubicBezTo>
                    <a:pt x="10789" y="19188"/>
                    <a:pt x="10737" y="19136"/>
                    <a:pt x="10684" y="19083"/>
                  </a:cubicBezTo>
                  <a:lnTo>
                    <a:pt x="10605" y="19005"/>
                  </a:lnTo>
                  <a:lnTo>
                    <a:pt x="10527" y="18952"/>
                  </a:lnTo>
                  <a:cubicBezTo>
                    <a:pt x="10395" y="18847"/>
                    <a:pt x="10264" y="18795"/>
                    <a:pt x="10133" y="18716"/>
                  </a:cubicBezTo>
                  <a:cubicBezTo>
                    <a:pt x="10002" y="18663"/>
                    <a:pt x="9897" y="18611"/>
                    <a:pt x="9792" y="18558"/>
                  </a:cubicBezTo>
                  <a:cubicBezTo>
                    <a:pt x="9555" y="18480"/>
                    <a:pt x="9398" y="18453"/>
                    <a:pt x="9398" y="18453"/>
                  </a:cubicBezTo>
                  <a:cubicBezTo>
                    <a:pt x="9398" y="18453"/>
                    <a:pt x="9480" y="18442"/>
                    <a:pt x="9604" y="18442"/>
                  </a:cubicBezTo>
                  <a:close/>
                  <a:moveTo>
                    <a:pt x="5592" y="19845"/>
                  </a:moveTo>
                  <a:cubicBezTo>
                    <a:pt x="5592" y="19845"/>
                    <a:pt x="5618" y="19871"/>
                    <a:pt x="5644" y="19871"/>
                  </a:cubicBezTo>
                  <a:cubicBezTo>
                    <a:pt x="5618" y="19845"/>
                    <a:pt x="5592" y="19845"/>
                    <a:pt x="5592" y="19845"/>
                  </a:cubicBezTo>
                  <a:close/>
                  <a:moveTo>
                    <a:pt x="8902" y="18919"/>
                  </a:moveTo>
                  <a:cubicBezTo>
                    <a:pt x="8971" y="18919"/>
                    <a:pt x="9070" y="18926"/>
                    <a:pt x="9188" y="18952"/>
                  </a:cubicBezTo>
                  <a:cubicBezTo>
                    <a:pt x="9319" y="18952"/>
                    <a:pt x="9450" y="19005"/>
                    <a:pt x="9608" y="19057"/>
                  </a:cubicBezTo>
                  <a:cubicBezTo>
                    <a:pt x="9660" y="19083"/>
                    <a:pt x="9739" y="19110"/>
                    <a:pt x="9818" y="19136"/>
                  </a:cubicBezTo>
                  <a:cubicBezTo>
                    <a:pt x="9870" y="19188"/>
                    <a:pt x="9949" y="19215"/>
                    <a:pt x="10028" y="19267"/>
                  </a:cubicBezTo>
                  <a:cubicBezTo>
                    <a:pt x="10080" y="19320"/>
                    <a:pt x="10133" y="19372"/>
                    <a:pt x="10212" y="19425"/>
                  </a:cubicBezTo>
                  <a:cubicBezTo>
                    <a:pt x="10264" y="19477"/>
                    <a:pt x="10317" y="19530"/>
                    <a:pt x="10369" y="19608"/>
                  </a:cubicBezTo>
                  <a:cubicBezTo>
                    <a:pt x="10422" y="19661"/>
                    <a:pt x="10448" y="19713"/>
                    <a:pt x="10500" y="19766"/>
                  </a:cubicBezTo>
                  <a:cubicBezTo>
                    <a:pt x="10527" y="19845"/>
                    <a:pt x="10553" y="19897"/>
                    <a:pt x="10579" y="19950"/>
                  </a:cubicBezTo>
                  <a:cubicBezTo>
                    <a:pt x="10605" y="20002"/>
                    <a:pt x="10632" y="20055"/>
                    <a:pt x="10632" y="20107"/>
                  </a:cubicBezTo>
                  <a:cubicBezTo>
                    <a:pt x="10658" y="20160"/>
                    <a:pt x="10658" y="20186"/>
                    <a:pt x="10658" y="20212"/>
                  </a:cubicBezTo>
                  <a:cubicBezTo>
                    <a:pt x="10684" y="20291"/>
                    <a:pt x="10684" y="20317"/>
                    <a:pt x="10684" y="20317"/>
                  </a:cubicBezTo>
                  <a:cubicBezTo>
                    <a:pt x="10684" y="20317"/>
                    <a:pt x="10658" y="20291"/>
                    <a:pt x="10632" y="20238"/>
                  </a:cubicBezTo>
                  <a:cubicBezTo>
                    <a:pt x="10605" y="20212"/>
                    <a:pt x="10605" y="20160"/>
                    <a:pt x="10579" y="20133"/>
                  </a:cubicBezTo>
                  <a:cubicBezTo>
                    <a:pt x="10553" y="20081"/>
                    <a:pt x="10527" y="20055"/>
                    <a:pt x="10474" y="20002"/>
                  </a:cubicBezTo>
                  <a:cubicBezTo>
                    <a:pt x="10448" y="19950"/>
                    <a:pt x="10422" y="19897"/>
                    <a:pt x="10369" y="19845"/>
                  </a:cubicBezTo>
                  <a:cubicBezTo>
                    <a:pt x="10343" y="19818"/>
                    <a:pt x="10290" y="19740"/>
                    <a:pt x="10238" y="19713"/>
                  </a:cubicBezTo>
                  <a:cubicBezTo>
                    <a:pt x="10185" y="19661"/>
                    <a:pt x="10133" y="19608"/>
                    <a:pt x="10080" y="19556"/>
                  </a:cubicBezTo>
                  <a:lnTo>
                    <a:pt x="10002" y="19477"/>
                  </a:lnTo>
                  <a:lnTo>
                    <a:pt x="9897" y="19425"/>
                  </a:lnTo>
                  <a:cubicBezTo>
                    <a:pt x="9792" y="19346"/>
                    <a:pt x="9660" y="19267"/>
                    <a:pt x="9529" y="19188"/>
                  </a:cubicBezTo>
                  <a:cubicBezTo>
                    <a:pt x="9398" y="19136"/>
                    <a:pt x="9293" y="19083"/>
                    <a:pt x="9162" y="19057"/>
                  </a:cubicBezTo>
                  <a:cubicBezTo>
                    <a:pt x="8952" y="18978"/>
                    <a:pt x="8794" y="18926"/>
                    <a:pt x="8794" y="18926"/>
                  </a:cubicBezTo>
                  <a:cubicBezTo>
                    <a:pt x="8794" y="18926"/>
                    <a:pt x="8833" y="18919"/>
                    <a:pt x="8902" y="18919"/>
                  </a:cubicBezTo>
                  <a:close/>
                  <a:moveTo>
                    <a:pt x="29269" y="14674"/>
                  </a:moveTo>
                  <a:cubicBezTo>
                    <a:pt x="29269" y="14674"/>
                    <a:pt x="29137" y="14726"/>
                    <a:pt x="28901" y="14831"/>
                  </a:cubicBezTo>
                  <a:cubicBezTo>
                    <a:pt x="28796" y="14884"/>
                    <a:pt x="28665" y="14936"/>
                    <a:pt x="28508" y="15041"/>
                  </a:cubicBezTo>
                  <a:cubicBezTo>
                    <a:pt x="28350" y="15120"/>
                    <a:pt x="28193" y="15225"/>
                    <a:pt x="28009" y="15330"/>
                  </a:cubicBezTo>
                  <a:cubicBezTo>
                    <a:pt x="27825" y="15435"/>
                    <a:pt x="27615" y="15566"/>
                    <a:pt x="27431" y="15724"/>
                  </a:cubicBezTo>
                  <a:cubicBezTo>
                    <a:pt x="27221" y="15855"/>
                    <a:pt x="27011" y="16012"/>
                    <a:pt x="26801" y="16196"/>
                  </a:cubicBezTo>
                  <a:cubicBezTo>
                    <a:pt x="26618" y="16354"/>
                    <a:pt x="26408" y="16537"/>
                    <a:pt x="26198" y="16721"/>
                  </a:cubicBezTo>
                  <a:cubicBezTo>
                    <a:pt x="25988" y="16931"/>
                    <a:pt x="25751" y="17115"/>
                    <a:pt x="25568" y="17325"/>
                  </a:cubicBezTo>
                  <a:cubicBezTo>
                    <a:pt x="25358" y="17508"/>
                    <a:pt x="25148" y="17718"/>
                    <a:pt x="24964" y="17928"/>
                  </a:cubicBezTo>
                  <a:cubicBezTo>
                    <a:pt x="24859" y="18033"/>
                    <a:pt x="24780" y="18138"/>
                    <a:pt x="24675" y="18217"/>
                  </a:cubicBezTo>
                  <a:cubicBezTo>
                    <a:pt x="24570" y="18322"/>
                    <a:pt x="24491" y="18427"/>
                    <a:pt x="24413" y="18532"/>
                  </a:cubicBezTo>
                  <a:cubicBezTo>
                    <a:pt x="24045" y="18926"/>
                    <a:pt x="23704" y="19320"/>
                    <a:pt x="23441" y="19635"/>
                  </a:cubicBezTo>
                  <a:cubicBezTo>
                    <a:pt x="23284" y="19818"/>
                    <a:pt x="23179" y="19976"/>
                    <a:pt x="23048" y="20107"/>
                  </a:cubicBezTo>
                  <a:cubicBezTo>
                    <a:pt x="22943" y="20238"/>
                    <a:pt x="22838" y="20370"/>
                    <a:pt x="22759" y="20448"/>
                  </a:cubicBezTo>
                  <a:cubicBezTo>
                    <a:pt x="22601" y="20658"/>
                    <a:pt x="22523" y="20763"/>
                    <a:pt x="22523" y="20763"/>
                  </a:cubicBezTo>
                  <a:cubicBezTo>
                    <a:pt x="22523" y="20763"/>
                    <a:pt x="22575" y="20632"/>
                    <a:pt x="22706" y="20422"/>
                  </a:cubicBezTo>
                  <a:cubicBezTo>
                    <a:pt x="22838" y="20186"/>
                    <a:pt x="23021" y="19871"/>
                    <a:pt x="23258" y="19530"/>
                  </a:cubicBezTo>
                  <a:cubicBezTo>
                    <a:pt x="23389" y="19346"/>
                    <a:pt x="23520" y="19136"/>
                    <a:pt x="23678" y="18952"/>
                  </a:cubicBezTo>
                  <a:cubicBezTo>
                    <a:pt x="23809" y="18742"/>
                    <a:pt x="23966" y="18532"/>
                    <a:pt x="24150" y="18322"/>
                  </a:cubicBezTo>
                  <a:cubicBezTo>
                    <a:pt x="24334" y="18112"/>
                    <a:pt x="24491" y="17876"/>
                    <a:pt x="24701" y="17666"/>
                  </a:cubicBezTo>
                  <a:cubicBezTo>
                    <a:pt x="24885" y="17456"/>
                    <a:pt x="25095" y="17246"/>
                    <a:pt x="25305" y="17036"/>
                  </a:cubicBezTo>
                  <a:cubicBezTo>
                    <a:pt x="25515" y="16826"/>
                    <a:pt x="25725" y="16642"/>
                    <a:pt x="25935" y="16459"/>
                  </a:cubicBezTo>
                  <a:cubicBezTo>
                    <a:pt x="26171" y="16275"/>
                    <a:pt x="26408" y="16091"/>
                    <a:pt x="26618" y="15934"/>
                  </a:cubicBezTo>
                  <a:cubicBezTo>
                    <a:pt x="26828" y="15776"/>
                    <a:pt x="27064" y="15619"/>
                    <a:pt x="27274" y="15487"/>
                  </a:cubicBezTo>
                  <a:cubicBezTo>
                    <a:pt x="27484" y="15356"/>
                    <a:pt x="27694" y="15251"/>
                    <a:pt x="27904" y="15146"/>
                  </a:cubicBezTo>
                  <a:cubicBezTo>
                    <a:pt x="28088" y="15041"/>
                    <a:pt x="28271" y="14962"/>
                    <a:pt x="28455" y="14910"/>
                  </a:cubicBezTo>
                  <a:cubicBezTo>
                    <a:pt x="28613" y="14831"/>
                    <a:pt x="28770" y="14805"/>
                    <a:pt x="28901" y="14752"/>
                  </a:cubicBezTo>
                  <a:cubicBezTo>
                    <a:pt x="29137" y="14700"/>
                    <a:pt x="29269" y="14674"/>
                    <a:pt x="29269" y="14674"/>
                  </a:cubicBezTo>
                  <a:close/>
                  <a:moveTo>
                    <a:pt x="14280" y="7219"/>
                  </a:moveTo>
                  <a:cubicBezTo>
                    <a:pt x="14385" y="7875"/>
                    <a:pt x="14359" y="8347"/>
                    <a:pt x="14359" y="8347"/>
                  </a:cubicBezTo>
                  <a:cubicBezTo>
                    <a:pt x="14700" y="8321"/>
                    <a:pt x="14989" y="8295"/>
                    <a:pt x="15225" y="8295"/>
                  </a:cubicBezTo>
                  <a:cubicBezTo>
                    <a:pt x="16354" y="8295"/>
                    <a:pt x="16774" y="8610"/>
                    <a:pt x="16774" y="8610"/>
                  </a:cubicBezTo>
                  <a:cubicBezTo>
                    <a:pt x="17246" y="8557"/>
                    <a:pt x="17693" y="8531"/>
                    <a:pt x="18060" y="8531"/>
                  </a:cubicBezTo>
                  <a:cubicBezTo>
                    <a:pt x="19241" y="8531"/>
                    <a:pt x="19898" y="8767"/>
                    <a:pt x="20580" y="8767"/>
                  </a:cubicBezTo>
                  <a:lnTo>
                    <a:pt x="20816" y="8767"/>
                  </a:lnTo>
                  <a:cubicBezTo>
                    <a:pt x="22785" y="8584"/>
                    <a:pt x="23231" y="8374"/>
                    <a:pt x="24045" y="8111"/>
                  </a:cubicBezTo>
                  <a:cubicBezTo>
                    <a:pt x="24150" y="8059"/>
                    <a:pt x="24255" y="8032"/>
                    <a:pt x="24360" y="8006"/>
                  </a:cubicBezTo>
                  <a:lnTo>
                    <a:pt x="24360" y="8006"/>
                  </a:lnTo>
                  <a:cubicBezTo>
                    <a:pt x="24176" y="8899"/>
                    <a:pt x="23966" y="9581"/>
                    <a:pt x="24859" y="10369"/>
                  </a:cubicBezTo>
                  <a:cubicBezTo>
                    <a:pt x="24544" y="10500"/>
                    <a:pt x="24229" y="10657"/>
                    <a:pt x="23861" y="10789"/>
                  </a:cubicBezTo>
                  <a:cubicBezTo>
                    <a:pt x="22703" y="11269"/>
                    <a:pt x="21962" y="11384"/>
                    <a:pt x="21374" y="11384"/>
                  </a:cubicBezTo>
                  <a:cubicBezTo>
                    <a:pt x="20870" y="11384"/>
                    <a:pt x="20477" y="11299"/>
                    <a:pt x="20029" y="11287"/>
                  </a:cubicBezTo>
                  <a:cubicBezTo>
                    <a:pt x="20134" y="11156"/>
                    <a:pt x="20239" y="11051"/>
                    <a:pt x="20291" y="10946"/>
                  </a:cubicBezTo>
                  <a:cubicBezTo>
                    <a:pt x="20370" y="10815"/>
                    <a:pt x="20396" y="10736"/>
                    <a:pt x="20396" y="10736"/>
                  </a:cubicBezTo>
                  <a:lnTo>
                    <a:pt x="20396" y="10736"/>
                  </a:lnTo>
                  <a:cubicBezTo>
                    <a:pt x="20396" y="10736"/>
                    <a:pt x="20344" y="10815"/>
                    <a:pt x="20239" y="10867"/>
                  </a:cubicBezTo>
                  <a:cubicBezTo>
                    <a:pt x="20108" y="10946"/>
                    <a:pt x="19976" y="11051"/>
                    <a:pt x="19819" y="11130"/>
                  </a:cubicBezTo>
                  <a:cubicBezTo>
                    <a:pt x="19661" y="11209"/>
                    <a:pt x="19504" y="11261"/>
                    <a:pt x="19373" y="11314"/>
                  </a:cubicBezTo>
                  <a:cubicBezTo>
                    <a:pt x="19373" y="11340"/>
                    <a:pt x="19346" y="11340"/>
                    <a:pt x="19346" y="11340"/>
                  </a:cubicBezTo>
                  <a:cubicBezTo>
                    <a:pt x="19241" y="11366"/>
                    <a:pt x="19163" y="11366"/>
                    <a:pt x="19058" y="11392"/>
                  </a:cubicBezTo>
                  <a:cubicBezTo>
                    <a:pt x="18698" y="11491"/>
                    <a:pt x="18325" y="11529"/>
                    <a:pt x="17961" y="11529"/>
                  </a:cubicBezTo>
                  <a:cubicBezTo>
                    <a:pt x="16678" y="11529"/>
                    <a:pt x="15514" y="11051"/>
                    <a:pt x="15514" y="11051"/>
                  </a:cubicBezTo>
                  <a:lnTo>
                    <a:pt x="15514" y="11051"/>
                  </a:lnTo>
                  <a:lnTo>
                    <a:pt x="16406" y="13256"/>
                  </a:lnTo>
                  <a:cubicBezTo>
                    <a:pt x="16459" y="13361"/>
                    <a:pt x="16485" y="13492"/>
                    <a:pt x="16538" y="13597"/>
                  </a:cubicBezTo>
                  <a:cubicBezTo>
                    <a:pt x="16538" y="13624"/>
                    <a:pt x="16538" y="13624"/>
                    <a:pt x="16538" y="13624"/>
                  </a:cubicBezTo>
                  <a:cubicBezTo>
                    <a:pt x="16511" y="13702"/>
                    <a:pt x="16511" y="13781"/>
                    <a:pt x="16485" y="13860"/>
                  </a:cubicBezTo>
                  <a:cubicBezTo>
                    <a:pt x="16459" y="13939"/>
                    <a:pt x="16433" y="14017"/>
                    <a:pt x="16406" y="14122"/>
                  </a:cubicBezTo>
                  <a:cubicBezTo>
                    <a:pt x="16354" y="14201"/>
                    <a:pt x="16301" y="14280"/>
                    <a:pt x="16275" y="14359"/>
                  </a:cubicBezTo>
                  <a:cubicBezTo>
                    <a:pt x="16223" y="14437"/>
                    <a:pt x="16170" y="14516"/>
                    <a:pt x="16091" y="14595"/>
                  </a:cubicBezTo>
                  <a:cubicBezTo>
                    <a:pt x="16039" y="14674"/>
                    <a:pt x="15960" y="14752"/>
                    <a:pt x="15908" y="14831"/>
                  </a:cubicBezTo>
                  <a:cubicBezTo>
                    <a:pt x="15829" y="14884"/>
                    <a:pt x="15750" y="14962"/>
                    <a:pt x="15671" y="15015"/>
                  </a:cubicBezTo>
                  <a:cubicBezTo>
                    <a:pt x="15593" y="15067"/>
                    <a:pt x="15514" y="15120"/>
                    <a:pt x="15435" y="15172"/>
                  </a:cubicBezTo>
                  <a:cubicBezTo>
                    <a:pt x="15383" y="15225"/>
                    <a:pt x="15304" y="15251"/>
                    <a:pt x="15225" y="15304"/>
                  </a:cubicBezTo>
                  <a:cubicBezTo>
                    <a:pt x="15199" y="15304"/>
                    <a:pt x="15199" y="15304"/>
                    <a:pt x="15173" y="15330"/>
                  </a:cubicBezTo>
                  <a:cubicBezTo>
                    <a:pt x="14936" y="14936"/>
                    <a:pt x="14648" y="14595"/>
                    <a:pt x="14307" y="14306"/>
                  </a:cubicBezTo>
                  <a:cubicBezTo>
                    <a:pt x="13939" y="13991"/>
                    <a:pt x="13493" y="13729"/>
                    <a:pt x="12994" y="13597"/>
                  </a:cubicBezTo>
                  <a:cubicBezTo>
                    <a:pt x="12915" y="13440"/>
                    <a:pt x="12810" y="13230"/>
                    <a:pt x="12705" y="13046"/>
                  </a:cubicBezTo>
                  <a:cubicBezTo>
                    <a:pt x="12574" y="12810"/>
                    <a:pt x="12417" y="12600"/>
                    <a:pt x="12312" y="12469"/>
                  </a:cubicBezTo>
                  <a:cubicBezTo>
                    <a:pt x="12259" y="12416"/>
                    <a:pt x="12233" y="12390"/>
                    <a:pt x="12207" y="12364"/>
                  </a:cubicBezTo>
                  <a:cubicBezTo>
                    <a:pt x="12180" y="12337"/>
                    <a:pt x="12154" y="12311"/>
                    <a:pt x="12128" y="12285"/>
                  </a:cubicBezTo>
                  <a:cubicBezTo>
                    <a:pt x="12102" y="12259"/>
                    <a:pt x="12075" y="12232"/>
                    <a:pt x="12075" y="12232"/>
                  </a:cubicBezTo>
                  <a:lnTo>
                    <a:pt x="12075" y="12232"/>
                  </a:lnTo>
                  <a:cubicBezTo>
                    <a:pt x="12075" y="12232"/>
                    <a:pt x="12075" y="12259"/>
                    <a:pt x="12128" y="12311"/>
                  </a:cubicBezTo>
                  <a:cubicBezTo>
                    <a:pt x="12154" y="12311"/>
                    <a:pt x="12154" y="12364"/>
                    <a:pt x="12180" y="12390"/>
                  </a:cubicBezTo>
                  <a:cubicBezTo>
                    <a:pt x="12207" y="12416"/>
                    <a:pt x="12233" y="12442"/>
                    <a:pt x="12259" y="12495"/>
                  </a:cubicBezTo>
                  <a:cubicBezTo>
                    <a:pt x="12338" y="12652"/>
                    <a:pt x="12443" y="12889"/>
                    <a:pt x="12548" y="13125"/>
                  </a:cubicBezTo>
                  <a:cubicBezTo>
                    <a:pt x="12600" y="13256"/>
                    <a:pt x="12627" y="13414"/>
                    <a:pt x="12679" y="13545"/>
                  </a:cubicBezTo>
                  <a:cubicBezTo>
                    <a:pt x="12588" y="13536"/>
                    <a:pt x="12498" y="13532"/>
                    <a:pt x="12407" y="13532"/>
                  </a:cubicBezTo>
                  <a:cubicBezTo>
                    <a:pt x="11949" y="13532"/>
                    <a:pt x="11499" y="13645"/>
                    <a:pt x="11104" y="13886"/>
                  </a:cubicBezTo>
                  <a:cubicBezTo>
                    <a:pt x="10868" y="14017"/>
                    <a:pt x="10632" y="14201"/>
                    <a:pt x="10448" y="14411"/>
                  </a:cubicBezTo>
                  <a:lnTo>
                    <a:pt x="10422" y="14464"/>
                  </a:lnTo>
                  <a:lnTo>
                    <a:pt x="10369" y="14490"/>
                  </a:lnTo>
                  <a:lnTo>
                    <a:pt x="10317" y="14569"/>
                  </a:lnTo>
                  <a:cubicBezTo>
                    <a:pt x="10290" y="14621"/>
                    <a:pt x="10238" y="14674"/>
                    <a:pt x="10185" y="14752"/>
                  </a:cubicBezTo>
                  <a:cubicBezTo>
                    <a:pt x="10107" y="14857"/>
                    <a:pt x="10028" y="14989"/>
                    <a:pt x="9975" y="15120"/>
                  </a:cubicBezTo>
                  <a:cubicBezTo>
                    <a:pt x="9844" y="15382"/>
                    <a:pt x="9792" y="15671"/>
                    <a:pt x="9739" y="15934"/>
                  </a:cubicBezTo>
                  <a:cubicBezTo>
                    <a:pt x="9713" y="16196"/>
                    <a:pt x="9713" y="16432"/>
                    <a:pt x="9687" y="16616"/>
                  </a:cubicBezTo>
                  <a:cubicBezTo>
                    <a:pt x="9634" y="16800"/>
                    <a:pt x="9582" y="16957"/>
                    <a:pt x="9503" y="17089"/>
                  </a:cubicBezTo>
                  <a:cubicBezTo>
                    <a:pt x="9450" y="17167"/>
                    <a:pt x="9372" y="17246"/>
                    <a:pt x="9267" y="17351"/>
                  </a:cubicBezTo>
                  <a:cubicBezTo>
                    <a:pt x="9109" y="17089"/>
                    <a:pt x="8873" y="16721"/>
                    <a:pt x="8610" y="16170"/>
                  </a:cubicBezTo>
                  <a:cubicBezTo>
                    <a:pt x="8269" y="15514"/>
                    <a:pt x="8059" y="14674"/>
                    <a:pt x="7954" y="14122"/>
                  </a:cubicBezTo>
                  <a:cubicBezTo>
                    <a:pt x="7954" y="14122"/>
                    <a:pt x="7954" y="14096"/>
                    <a:pt x="7954" y="14096"/>
                  </a:cubicBezTo>
                  <a:cubicBezTo>
                    <a:pt x="7954" y="13991"/>
                    <a:pt x="7954" y="13912"/>
                    <a:pt x="7954" y="13834"/>
                  </a:cubicBezTo>
                  <a:cubicBezTo>
                    <a:pt x="7954" y="13729"/>
                    <a:pt x="7954" y="13650"/>
                    <a:pt x="7928" y="13571"/>
                  </a:cubicBezTo>
                  <a:cubicBezTo>
                    <a:pt x="7928" y="13466"/>
                    <a:pt x="7902" y="13387"/>
                    <a:pt x="7875" y="13309"/>
                  </a:cubicBezTo>
                  <a:cubicBezTo>
                    <a:pt x="7849" y="13204"/>
                    <a:pt x="7823" y="13125"/>
                    <a:pt x="7823" y="13046"/>
                  </a:cubicBezTo>
                  <a:cubicBezTo>
                    <a:pt x="7797" y="13125"/>
                    <a:pt x="7797" y="13230"/>
                    <a:pt x="7797" y="13309"/>
                  </a:cubicBezTo>
                  <a:cubicBezTo>
                    <a:pt x="7770" y="13387"/>
                    <a:pt x="7770" y="13466"/>
                    <a:pt x="7770" y="13571"/>
                  </a:cubicBezTo>
                  <a:cubicBezTo>
                    <a:pt x="7744" y="13729"/>
                    <a:pt x="7692" y="13886"/>
                    <a:pt x="7665" y="14044"/>
                  </a:cubicBezTo>
                  <a:cubicBezTo>
                    <a:pt x="7613" y="14201"/>
                    <a:pt x="7560" y="14359"/>
                    <a:pt x="7508" y="14516"/>
                  </a:cubicBezTo>
                  <a:cubicBezTo>
                    <a:pt x="7482" y="14595"/>
                    <a:pt x="7455" y="14674"/>
                    <a:pt x="7429" y="14752"/>
                  </a:cubicBezTo>
                  <a:cubicBezTo>
                    <a:pt x="7403" y="14779"/>
                    <a:pt x="7403" y="14805"/>
                    <a:pt x="7377" y="14831"/>
                  </a:cubicBezTo>
                  <a:cubicBezTo>
                    <a:pt x="7324" y="14779"/>
                    <a:pt x="7272" y="14752"/>
                    <a:pt x="7219" y="14726"/>
                  </a:cubicBezTo>
                  <a:cubicBezTo>
                    <a:pt x="7140" y="14674"/>
                    <a:pt x="7088" y="14647"/>
                    <a:pt x="7009" y="14621"/>
                  </a:cubicBezTo>
                  <a:cubicBezTo>
                    <a:pt x="6904" y="14569"/>
                    <a:pt x="6799" y="14516"/>
                    <a:pt x="6799" y="14516"/>
                  </a:cubicBezTo>
                  <a:lnTo>
                    <a:pt x="6799" y="14516"/>
                  </a:lnTo>
                  <a:cubicBezTo>
                    <a:pt x="6799" y="14516"/>
                    <a:pt x="6878" y="14595"/>
                    <a:pt x="6957" y="14674"/>
                  </a:cubicBezTo>
                  <a:cubicBezTo>
                    <a:pt x="7009" y="14726"/>
                    <a:pt x="7062" y="14779"/>
                    <a:pt x="7114" y="14857"/>
                  </a:cubicBezTo>
                  <a:cubicBezTo>
                    <a:pt x="7140" y="14910"/>
                    <a:pt x="7193" y="14989"/>
                    <a:pt x="7245" y="15067"/>
                  </a:cubicBezTo>
                  <a:cubicBezTo>
                    <a:pt x="7272" y="15120"/>
                    <a:pt x="7298" y="15199"/>
                    <a:pt x="7324" y="15251"/>
                  </a:cubicBezTo>
                  <a:cubicBezTo>
                    <a:pt x="7324" y="15356"/>
                    <a:pt x="7350" y="15487"/>
                    <a:pt x="7350" y="15592"/>
                  </a:cubicBezTo>
                  <a:cubicBezTo>
                    <a:pt x="7350" y="15619"/>
                    <a:pt x="7350" y="15645"/>
                    <a:pt x="7350" y="15645"/>
                  </a:cubicBezTo>
                  <a:cubicBezTo>
                    <a:pt x="7377" y="15829"/>
                    <a:pt x="7403" y="16012"/>
                    <a:pt x="7403" y="16196"/>
                  </a:cubicBezTo>
                  <a:cubicBezTo>
                    <a:pt x="7403" y="16354"/>
                    <a:pt x="7403" y="16537"/>
                    <a:pt x="7403" y="16721"/>
                  </a:cubicBezTo>
                  <a:cubicBezTo>
                    <a:pt x="7377" y="16905"/>
                    <a:pt x="7377" y="17062"/>
                    <a:pt x="7350" y="17246"/>
                  </a:cubicBezTo>
                  <a:cubicBezTo>
                    <a:pt x="7298" y="17587"/>
                    <a:pt x="7245" y="17928"/>
                    <a:pt x="7114" y="18270"/>
                  </a:cubicBezTo>
                  <a:cubicBezTo>
                    <a:pt x="7062" y="18427"/>
                    <a:pt x="7009" y="18585"/>
                    <a:pt x="6930" y="18742"/>
                  </a:cubicBezTo>
                  <a:cubicBezTo>
                    <a:pt x="6904" y="18821"/>
                    <a:pt x="6878" y="18900"/>
                    <a:pt x="6825" y="18978"/>
                  </a:cubicBezTo>
                  <a:cubicBezTo>
                    <a:pt x="6799" y="19057"/>
                    <a:pt x="6747" y="19136"/>
                    <a:pt x="6720" y="19162"/>
                  </a:cubicBezTo>
                  <a:lnTo>
                    <a:pt x="6379" y="19635"/>
                  </a:lnTo>
                  <a:cubicBezTo>
                    <a:pt x="6327" y="19661"/>
                    <a:pt x="6274" y="19713"/>
                    <a:pt x="6222" y="19740"/>
                  </a:cubicBezTo>
                  <a:cubicBezTo>
                    <a:pt x="6143" y="19766"/>
                    <a:pt x="6064" y="19792"/>
                    <a:pt x="6012" y="19818"/>
                  </a:cubicBezTo>
                  <a:cubicBezTo>
                    <a:pt x="5933" y="19845"/>
                    <a:pt x="5854" y="19871"/>
                    <a:pt x="5802" y="19871"/>
                  </a:cubicBezTo>
                  <a:lnTo>
                    <a:pt x="5644" y="19871"/>
                  </a:lnTo>
                  <a:cubicBezTo>
                    <a:pt x="5670" y="19897"/>
                    <a:pt x="5723" y="19923"/>
                    <a:pt x="5802" y="19950"/>
                  </a:cubicBezTo>
                  <a:cubicBezTo>
                    <a:pt x="5854" y="19976"/>
                    <a:pt x="5933" y="20002"/>
                    <a:pt x="6012" y="20002"/>
                  </a:cubicBezTo>
                  <a:lnTo>
                    <a:pt x="6117" y="20002"/>
                  </a:lnTo>
                  <a:lnTo>
                    <a:pt x="5933" y="20291"/>
                  </a:lnTo>
                  <a:lnTo>
                    <a:pt x="5933" y="20291"/>
                  </a:lnTo>
                  <a:lnTo>
                    <a:pt x="6904" y="19897"/>
                  </a:lnTo>
                  <a:lnTo>
                    <a:pt x="7193" y="19792"/>
                  </a:lnTo>
                  <a:cubicBezTo>
                    <a:pt x="7613" y="19635"/>
                    <a:pt x="8007" y="19451"/>
                    <a:pt x="8400" y="19215"/>
                  </a:cubicBezTo>
                  <a:cubicBezTo>
                    <a:pt x="8715" y="19267"/>
                    <a:pt x="9267" y="19425"/>
                    <a:pt x="9765" y="20002"/>
                  </a:cubicBezTo>
                  <a:cubicBezTo>
                    <a:pt x="7883" y="21470"/>
                    <a:pt x="6898" y="22140"/>
                    <a:pt x="5897" y="22140"/>
                  </a:cubicBezTo>
                  <a:cubicBezTo>
                    <a:pt x="5627" y="22140"/>
                    <a:pt x="5356" y="22092"/>
                    <a:pt x="5067" y="21997"/>
                  </a:cubicBezTo>
                  <a:cubicBezTo>
                    <a:pt x="3570" y="21551"/>
                    <a:pt x="4489" y="19530"/>
                    <a:pt x="4489" y="19530"/>
                  </a:cubicBezTo>
                  <a:cubicBezTo>
                    <a:pt x="3754" y="16327"/>
                    <a:pt x="4962" y="14306"/>
                    <a:pt x="4962" y="14306"/>
                  </a:cubicBezTo>
                  <a:cubicBezTo>
                    <a:pt x="4883" y="12784"/>
                    <a:pt x="6432" y="12101"/>
                    <a:pt x="6432" y="12101"/>
                  </a:cubicBezTo>
                  <a:cubicBezTo>
                    <a:pt x="6657" y="12114"/>
                    <a:pt x="6863" y="12120"/>
                    <a:pt x="7053" y="12120"/>
                  </a:cubicBezTo>
                  <a:cubicBezTo>
                    <a:pt x="8012" y="12120"/>
                    <a:pt x="8531" y="11970"/>
                    <a:pt x="8794" y="11839"/>
                  </a:cubicBezTo>
                  <a:cubicBezTo>
                    <a:pt x="8847" y="11865"/>
                    <a:pt x="8899" y="11891"/>
                    <a:pt x="8925" y="11917"/>
                  </a:cubicBezTo>
                  <a:cubicBezTo>
                    <a:pt x="9398" y="12101"/>
                    <a:pt x="9949" y="12232"/>
                    <a:pt x="10474" y="12259"/>
                  </a:cubicBezTo>
                  <a:lnTo>
                    <a:pt x="10894" y="12259"/>
                  </a:lnTo>
                  <a:cubicBezTo>
                    <a:pt x="10947" y="12232"/>
                    <a:pt x="11025" y="12232"/>
                    <a:pt x="11078" y="12232"/>
                  </a:cubicBezTo>
                  <a:lnTo>
                    <a:pt x="11262" y="12206"/>
                  </a:lnTo>
                  <a:cubicBezTo>
                    <a:pt x="11550" y="12180"/>
                    <a:pt x="11787" y="12127"/>
                    <a:pt x="12023" y="12049"/>
                  </a:cubicBezTo>
                  <a:cubicBezTo>
                    <a:pt x="12495" y="11865"/>
                    <a:pt x="12889" y="11602"/>
                    <a:pt x="13178" y="11340"/>
                  </a:cubicBezTo>
                  <a:cubicBezTo>
                    <a:pt x="13440" y="11051"/>
                    <a:pt x="13598" y="10789"/>
                    <a:pt x="13703" y="10579"/>
                  </a:cubicBezTo>
                  <a:cubicBezTo>
                    <a:pt x="13808" y="10395"/>
                    <a:pt x="13834" y="10264"/>
                    <a:pt x="13834" y="10264"/>
                  </a:cubicBezTo>
                  <a:lnTo>
                    <a:pt x="13834" y="10264"/>
                  </a:lnTo>
                  <a:cubicBezTo>
                    <a:pt x="13834" y="10264"/>
                    <a:pt x="13781" y="10369"/>
                    <a:pt x="13650" y="10552"/>
                  </a:cubicBezTo>
                  <a:cubicBezTo>
                    <a:pt x="13519" y="10736"/>
                    <a:pt x="13309" y="10972"/>
                    <a:pt x="13020" y="11156"/>
                  </a:cubicBezTo>
                  <a:cubicBezTo>
                    <a:pt x="12732" y="11366"/>
                    <a:pt x="12338" y="11550"/>
                    <a:pt x="11918" y="11602"/>
                  </a:cubicBezTo>
                  <a:cubicBezTo>
                    <a:pt x="11708" y="11655"/>
                    <a:pt x="11472" y="11655"/>
                    <a:pt x="11262" y="11655"/>
                  </a:cubicBezTo>
                  <a:lnTo>
                    <a:pt x="11078" y="11629"/>
                  </a:lnTo>
                  <a:lnTo>
                    <a:pt x="10894" y="11629"/>
                  </a:lnTo>
                  <a:cubicBezTo>
                    <a:pt x="10789" y="11602"/>
                    <a:pt x="10684" y="11602"/>
                    <a:pt x="10553" y="11576"/>
                  </a:cubicBezTo>
                  <a:cubicBezTo>
                    <a:pt x="10343" y="11524"/>
                    <a:pt x="10107" y="11445"/>
                    <a:pt x="9897" y="11366"/>
                  </a:cubicBezTo>
                  <a:cubicBezTo>
                    <a:pt x="9555" y="10946"/>
                    <a:pt x="9135" y="10211"/>
                    <a:pt x="8978" y="9004"/>
                  </a:cubicBezTo>
                  <a:lnTo>
                    <a:pt x="8978" y="9004"/>
                  </a:lnTo>
                  <a:cubicBezTo>
                    <a:pt x="9188" y="9056"/>
                    <a:pt x="9398" y="9082"/>
                    <a:pt x="9660" y="9135"/>
                  </a:cubicBezTo>
                  <a:cubicBezTo>
                    <a:pt x="9923" y="9161"/>
                    <a:pt x="10185" y="9214"/>
                    <a:pt x="10474" y="9214"/>
                  </a:cubicBezTo>
                  <a:cubicBezTo>
                    <a:pt x="10594" y="9225"/>
                    <a:pt x="10713" y="9231"/>
                    <a:pt x="10833" y="9231"/>
                  </a:cubicBezTo>
                  <a:cubicBezTo>
                    <a:pt x="11002" y="9231"/>
                    <a:pt x="11171" y="9218"/>
                    <a:pt x="11340" y="9187"/>
                  </a:cubicBezTo>
                  <a:cubicBezTo>
                    <a:pt x="11629" y="9161"/>
                    <a:pt x="11918" y="9109"/>
                    <a:pt x="12207" y="9030"/>
                  </a:cubicBezTo>
                  <a:cubicBezTo>
                    <a:pt x="12495" y="8951"/>
                    <a:pt x="12758" y="8820"/>
                    <a:pt x="12994" y="8689"/>
                  </a:cubicBezTo>
                  <a:cubicBezTo>
                    <a:pt x="13073" y="8636"/>
                    <a:pt x="13125" y="8610"/>
                    <a:pt x="13178" y="8557"/>
                  </a:cubicBezTo>
                  <a:cubicBezTo>
                    <a:pt x="13230" y="8531"/>
                    <a:pt x="13283" y="8479"/>
                    <a:pt x="13335" y="8452"/>
                  </a:cubicBezTo>
                  <a:cubicBezTo>
                    <a:pt x="13440" y="8374"/>
                    <a:pt x="13545" y="8269"/>
                    <a:pt x="13624" y="8190"/>
                  </a:cubicBezTo>
                  <a:cubicBezTo>
                    <a:pt x="13808" y="8006"/>
                    <a:pt x="13939" y="7796"/>
                    <a:pt x="14070" y="7612"/>
                  </a:cubicBezTo>
                  <a:cubicBezTo>
                    <a:pt x="14123" y="7534"/>
                    <a:pt x="14175" y="7429"/>
                    <a:pt x="14202" y="7350"/>
                  </a:cubicBezTo>
                  <a:cubicBezTo>
                    <a:pt x="14228" y="7297"/>
                    <a:pt x="14254" y="7245"/>
                    <a:pt x="14280" y="7219"/>
                  </a:cubicBezTo>
                  <a:close/>
                  <a:moveTo>
                    <a:pt x="3859" y="12862"/>
                  </a:moveTo>
                  <a:lnTo>
                    <a:pt x="3859" y="12862"/>
                  </a:lnTo>
                  <a:cubicBezTo>
                    <a:pt x="3859" y="12864"/>
                    <a:pt x="3832" y="12943"/>
                    <a:pt x="3754" y="13099"/>
                  </a:cubicBezTo>
                  <a:cubicBezTo>
                    <a:pt x="3702" y="13230"/>
                    <a:pt x="3623" y="13466"/>
                    <a:pt x="3518" y="13755"/>
                  </a:cubicBezTo>
                  <a:cubicBezTo>
                    <a:pt x="3413" y="14044"/>
                    <a:pt x="3334" y="14411"/>
                    <a:pt x="3229" y="14831"/>
                  </a:cubicBezTo>
                  <a:cubicBezTo>
                    <a:pt x="3150" y="15251"/>
                    <a:pt x="3072" y="15724"/>
                    <a:pt x="3019" y="16249"/>
                  </a:cubicBezTo>
                  <a:cubicBezTo>
                    <a:pt x="2967" y="16774"/>
                    <a:pt x="2940" y="17351"/>
                    <a:pt x="2940" y="17955"/>
                  </a:cubicBezTo>
                  <a:cubicBezTo>
                    <a:pt x="2967" y="18558"/>
                    <a:pt x="3019" y="19215"/>
                    <a:pt x="3098" y="19845"/>
                  </a:cubicBezTo>
                  <a:cubicBezTo>
                    <a:pt x="3150" y="20186"/>
                    <a:pt x="3177" y="20527"/>
                    <a:pt x="3150" y="20868"/>
                  </a:cubicBezTo>
                  <a:cubicBezTo>
                    <a:pt x="3124" y="21210"/>
                    <a:pt x="3098" y="21551"/>
                    <a:pt x="3124" y="21892"/>
                  </a:cubicBezTo>
                  <a:cubicBezTo>
                    <a:pt x="3150" y="22233"/>
                    <a:pt x="3255" y="22575"/>
                    <a:pt x="3439" y="22863"/>
                  </a:cubicBezTo>
                  <a:cubicBezTo>
                    <a:pt x="3465" y="22942"/>
                    <a:pt x="3518" y="22995"/>
                    <a:pt x="3570" y="23073"/>
                  </a:cubicBezTo>
                  <a:lnTo>
                    <a:pt x="3597" y="23100"/>
                  </a:lnTo>
                  <a:lnTo>
                    <a:pt x="3597" y="23126"/>
                  </a:lnTo>
                  <a:cubicBezTo>
                    <a:pt x="3623" y="23126"/>
                    <a:pt x="3623" y="23152"/>
                    <a:pt x="3649" y="23152"/>
                  </a:cubicBezTo>
                  <a:cubicBezTo>
                    <a:pt x="3675" y="23178"/>
                    <a:pt x="3702" y="23205"/>
                    <a:pt x="3728" y="23231"/>
                  </a:cubicBezTo>
                  <a:cubicBezTo>
                    <a:pt x="3885" y="23310"/>
                    <a:pt x="4043" y="23362"/>
                    <a:pt x="4200" y="23388"/>
                  </a:cubicBezTo>
                  <a:cubicBezTo>
                    <a:pt x="4542" y="23467"/>
                    <a:pt x="4889" y="23500"/>
                    <a:pt x="5237" y="23500"/>
                  </a:cubicBezTo>
                  <a:cubicBezTo>
                    <a:pt x="5585" y="23500"/>
                    <a:pt x="5933" y="23467"/>
                    <a:pt x="6274" y="23415"/>
                  </a:cubicBezTo>
                  <a:cubicBezTo>
                    <a:pt x="6957" y="23310"/>
                    <a:pt x="7587" y="23100"/>
                    <a:pt x="8164" y="22811"/>
                  </a:cubicBezTo>
                  <a:cubicBezTo>
                    <a:pt x="8768" y="22496"/>
                    <a:pt x="9293" y="22128"/>
                    <a:pt x="9765" y="21761"/>
                  </a:cubicBezTo>
                  <a:cubicBezTo>
                    <a:pt x="10238" y="21393"/>
                    <a:pt x="10658" y="21026"/>
                    <a:pt x="11078" y="20685"/>
                  </a:cubicBezTo>
                  <a:cubicBezTo>
                    <a:pt x="11472" y="20317"/>
                    <a:pt x="11865" y="20028"/>
                    <a:pt x="12207" y="19766"/>
                  </a:cubicBezTo>
                  <a:cubicBezTo>
                    <a:pt x="12548" y="19530"/>
                    <a:pt x="12889" y="19320"/>
                    <a:pt x="13152" y="19162"/>
                  </a:cubicBezTo>
                  <a:cubicBezTo>
                    <a:pt x="13414" y="19005"/>
                    <a:pt x="13650" y="18900"/>
                    <a:pt x="13782" y="18847"/>
                  </a:cubicBezTo>
                  <a:lnTo>
                    <a:pt x="13782" y="18847"/>
                  </a:lnTo>
                  <a:cubicBezTo>
                    <a:pt x="13650" y="18926"/>
                    <a:pt x="13440" y="19031"/>
                    <a:pt x="13178" y="19188"/>
                  </a:cubicBezTo>
                  <a:cubicBezTo>
                    <a:pt x="12889" y="19346"/>
                    <a:pt x="12600" y="19556"/>
                    <a:pt x="12259" y="19818"/>
                  </a:cubicBezTo>
                  <a:cubicBezTo>
                    <a:pt x="11918" y="20081"/>
                    <a:pt x="11550" y="20396"/>
                    <a:pt x="11130" y="20763"/>
                  </a:cubicBezTo>
                  <a:cubicBezTo>
                    <a:pt x="10737" y="21105"/>
                    <a:pt x="10317" y="21498"/>
                    <a:pt x="9844" y="21866"/>
                  </a:cubicBezTo>
                  <a:cubicBezTo>
                    <a:pt x="9372" y="22260"/>
                    <a:pt x="8847" y="22627"/>
                    <a:pt x="8243" y="22942"/>
                  </a:cubicBezTo>
                  <a:cubicBezTo>
                    <a:pt x="7665" y="23257"/>
                    <a:pt x="6983" y="23467"/>
                    <a:pt x="6300" y="23598"/>
                  </a:cubicBezTo>
                  <a:cubicBezTo>
                    <a:pt x="5946" y="23651"/>
                    <a:pt x="5592" y="23684"/>
                    <a:pt x="5234" y="23684"/>
                  </a:cubicBezTo>
                  <a:cubicBezTo>
                    <a:pt x="4876" y="23684"/>
                    <a:pt x="4515" y="23651"/>
                    <a:pt x="4148" y="23572"/>
                  </a:cubicBezTo>
                  <a:cubicBezTo>
                    <a:pt x="3990" y="23546"/>
                    <a:pt x="3807" y="23467"/>
                    <a:pt x="3649" y="23388"/>
                  </a:cubicBezTo>
                  <a:cubicBezTo>
                    <a:pt x="3597" y="23362"/>
                    <a:pt x="3570" y="23336"/>
                    <a:pt x="3518" y="23283"/>
                  </a:cubicBezTo>
                  <a:cubicBezTo>
                    <a:pt x="3492" y="23257"/>
                    <a:pt x="3492" y="23257"/>
                    <a:pt x="3465" y="23231"/>
                  </a:cubicBezTo>
                  <a:lnTo>
                    <a:pt x="3439" y="23205"/>
                  </a:lnTo>
                  <a:lnTo>
                    <a:pt x="3413" y="23178"/>
                  </a:lnTo>
                  <a:cubicBezTo>
                    <a:pt x="3387" y="23100"/>
                    <a:pt x="3308" y="23021"/>
                    <a:pt x="3282" y="22942"/>
                  </a:cubicBezTo>
                  <a:cubicBezTo>
                    <a:pt x="3098" y="22627"/>
                    <a:pt x="2967" y="22260"/>
                    <a:pt x="2967" y="21918"/>
                  </a:cubicBezTo>
                  <a:cubicBezTo>
                    <a:pt x="2940" y="21551"/>
                    <a:pt x="2967" y="21210"/>
                    <a:pt x="2993" y="20868"/>
                  </a:cubicBezTo>
                  <a:cubicBezTo>
                    <a:pt x="3019" y="20527"/>
                    <a:pt x="2993" y="20212"/>
                    <a:pt x="2940" y="19871"/>
                  </a:cubicBezTo>
                  <a:cubicBezTo>
                    <a:pt x="2757" y="18558"/>
                    <a:pt x="2809" y="17299"/>
                    <a:pt x="2914" y="16249"/>
                  </a:cubicBezTo>
                  <a:cubicBezTo>
                    <a:pt x="2967" y="15724"/>
                    <a:pt x="3072" y="15251"/>
                    <a:pt x="3177" y="14831"/>
                  </a:cubicBezTo>
                  <a:cubicBezTo>
                    <a:pt x="3255" y="14411"/>
                    <a:pt x="3387" y="14044"/>
                    <a:pt x="3492" y="13755"/>
                  </a:cubicBezTo>
                  <a:cubicBezTo>
                    <a:pt x="3597" y="13466"/>
                    <a:pt x="3675" y="13230"/>
                    <a:pt x="3754" y="13072"/>
                  </a:cubicBezTo>
                  <a:cubicBezTo>
                    <a:pt x="3832" y="12943"/>
                    <a:pt x="3859" y="12864"/>
                    <a:pt x="3859" y="12862"/>
                  </a:cubicBezTo>
                  <a:close/>
                  <a:moveTo>
                    <a:pt x="30739" y="14674"/>
                  </a:moveTo>
                  <a:cubicBezTo>
                    <a:pt x="30739" y="14674"/>
                    <a:pt x="30844" y="15277"/>
                    <a:pt x="30922" y="16170"/>
                  </a:cubicBezTo>
                  <a:cubicBezTo>
                    <a:pt x="30949" y="16642"/>
                    <a:pt x="31001" y="17167"/>
                    <a:pt x="31027" y="17745"/>
                  </a:cubicBezTo>
                  <a:cubicBezTo>
                    <a:pt x="31027" y="18033"/>
                    <a:pt x="31027" y="18322"/>
                    <a:pt x="31054" y="18611"/>
                  </a:cubicBezTo>
                  <a:cubicBezTo>
                    <a:pt x="31054" y="18926"/>
                    <a:pt x="31054" y="19241"/>
                    <a:pt x="31054" y="19530"/>
                  </a:cubicBezTo>
                  <a:cubicBezTo>
                    <a:pt x="31027" y="20133"/>
                    <a:pt x="31027" y="20763"/>
                    <a:pt x="30975" y="21315"/>
                  </a:cubicBezTo>
                  <a:cubicBezTo>
                    <a:pt x="30949" y="21603"/>
                    <a:pt x="30922" y="21892"/>
                    <a:pt x="30896" y="22155"/>
                  </a:cubicBezTo>
                  <a:cubicBezTo>
                    <a:pt x="30870" y="22417"/>
                    <a:pt x="30817" y="22653"/>
                    <a:pt x="30791" y="22890"/>
                  </a:cubicBezTo>
                  <a:cubicBezTo>
                    <a:pt x="30739" y="23100"/>
                    <a:pt x="30712" y="23310"/>
                    <a:pt x="30660" y="23493"/>
                  </a:cubicBezTo>
                  <a:cubicBezTo>
                    <a:pt x="30607" y="23677"/>
                    <a:pt x="30581" y="23835"/>
                    <a:pt x="30529" y="23966"/>
                  </a:cubicBezTo>
                  <a:cubicBezTo>
                    <a:pt x="30424" y="24228"/>
                    <a:pt x="30371" y="24360"/>
                    <a:pt x="30371" y="24360"/>
                  </a:cubicBezTo>
                  <a:cubicBezTo>
                    <a:pt x="30371" y="24360"/>
                    <a:pt x="30397" y="24202"/>
                    <a:pt x="30450" y="23940"/>
                  </a:cubicBezTo>
                  <a:cubicBezTo>
                    <a:pt x="30476" y="23808"/>
                    <a:pt x="30476" y="23651"/>
                    <a:pt x="30529" y="23467"/>
                  </a:cubicBezTo>
                  <a:cubicBezTo>
                    <a:pt x="30555" y="23283"/>
                    <a:pt x="30555" y="23073"/>
                    <a:pt x="30581" y="22863"/>
                  </a:cubicBezTo>
                  <a:cubicBezTo>
                    <a:pt x="30581" y="22627"/>
                    <a:pt x="30607" y="22391"/>
                    <a:pt x="30607" y="22128"/>
                  </a:cubicBezTo>
                  <a:cubicBezTo>
                    <a:pt x="30634" y="21866"/>
                    <a:pt x="30634" y="21603"/>
                    <a:pt x="30634" y="21315"/>
                  </a:cubicBezTo>
                  <a:cubicBezTo>
                    <a:pt x="30660" y="21026"/>
                    <a:pt x="30660" y="20737"/>
                    <a:pt x="30660" y="20422"/>
                  </a:cubicBezTo>
                  <a:cubicBezTo>
                    <a:pt x="30660" y="20133"/>
                    <a:pt x="30660" y="19845"/>
                    <a:pt x="30686" y="19530"/>
                  </a:cubicBezTo>
                  <a:cubicBezTo>
                    <a:pt x="30686" y="18926"/>
                    <a:pt x="30686" y="18322"/>
                    <a:pt x="30686" y="17745"/>
                  </a:cubicBezTo>
                  <a:cubicBezTo>
                    <a:pt x="30686" y="17167"/>
                    <a:pt x="30712" y="16642"/>
                    <a:pt x="30712" y="16196"/>
                  </a:cubicBezTo>
                  <a:cubicBezTo>
                    <a:pt x="30712" y="15277"/>
                    <a:pt x="30739" y="14674"/>
                    <a:pt x="30739" y="14674"/>
                  </a:cubicBezTo>
                  <a:close/>
                  <a:moveTo>
                    <a:pt x="16695" y="14227"/>
                  </a:moveTo>
                  <a:cubicBezTo>
                    <a:pt x="16826" y="14700"/>
                    <a:pt x="16931" y="15225"/>
                    <a:pt x="16984" y="15619"/>
                  </a:cubicBezTo>
                  <a:cubicBezTo>
                    <a:pt x="17063" y="16721"/>
                    <a:pt x="17876" y="17272"/>
                    <a:pt x="18454" y="17508"/>
                  </a:cubicBezTo>
                  <a:cubicBezTo>
                    <a:pt x="18769" y="17640"/>
                    <a:pt x="19163" y="17771"/>
                    <a:pt x="19688" y="17771"/>
                  </a:cubicBezTo>
                  <a:cubicBezTo>
                    <a:pt x="20003" y="17771"/>
                    <a:pt x="20344" y="17718"/>
                    <a:pt x="20738" y="17587"/>
                  </a:cubicBezTo>
                  <a:lnTo>
                    <a:pt x="20738" y="17587"/>
                  </a:lnTo>
                  <a:cubicBezTo>
                    <a:pt x="20738" y="17587"/>
                    <a:pt x="20711" y="17614"/>
                    <a:pt x="20633" y="17666"/>
                  </a:cubicBezTo>
                  <a:cubicBezTo>
                    <a:pt x="20580" y="17718"/>
                    <a:pt x="20475" y="17823"/>
                    <a:pt x="20370" y="17928"/>
                  </a:cubicBezTo>
                  <a:cubicBezTo>
                    <a:pt x="20160" y="18165"/>
                    <a:pt x="19898" y="18532"/>
                    <a:pt x="19609" y="18978"/>
                  </a:cubicBezTo>
                  <a:cubicBezTo>
                    <a:pt x="19451" y="19215"/>
                    <a:pt x="19294" y="19451"/>
                    <a:pt x="19110" y="19713"/>
                  </a:cubicBezTo>
                  <a:cubicBezTo>
                    <a:pt x="18926" y="19976"/>
                    <a:pt x="18743" y="20238"/>
                    <a:pt x="18559" y="20527"/>
                  </a:cubicBezTo>
                  <a:cubicBezTo>
                    <a:pt x="18349" y="20816"/>
                    <a:pt x="18139" y="21105"/>
                    <a:pt x="17903" y="21367"/>
                  </a:cubicBezTo>
                  <a:cubicBezTo>
                    <a:pt x="17693" y="21656"/>
                    <a:pt x="17456" y="21945"/>
                    <a:pt x="17194" y="22207"/>
                  </a:cubicBezTo>
                  <a:cubicBezTo>
                    <a:pt x="16958" y="22496"/>
                    <a:pt x="16695" y="22758"/>
                    <a:pt x="16433" y="23021"/>
                  </a:cubicBezTo>
                  <a:cubicBezTo>
                    <a:pt x="16196" y="23283"/>
                    <a:pt x="15908" y="23493"/>
                    <a:pt x="15645" y="23730"/>
                  </a:cubicBezTo>
                  <a:cubicBezTo>
                    <a:pt x="15514" y="23835"/>
                    <a:pt x="15383" y="23966"/>
                    <a:pt x="15251" y="24071"/>
                  </a:cubicBezTo>
                  <a:cubicBezTo>
                    <a:pt x="15120" y="24150"/>
                    <a:pt x="14989" y="24255"/>
                    <a:pt x="14884" y="24360"/>
                  </a:cubicBezTo>
                  <a:cubicBezTo>
                    <a:pt x="14622" y="24543"/>
                    <a:pt x="14359" y="24701"/>
                    <a:pt x="14123" y="24858"/>
                  </a:cubicBezTo>
                  <a:cubicBezTo>
                    <a:pt x="13913" y="25016"/>
                    <a:pt x="13677" y="25147"/>
                    <a:pt x="13493" y="25252"/>
                  </a:cubicBezTo>
                  <a:cubicBezTo>
                    <a:pt x="13283" y="25357"/>
                    <a:pt x="13125" y="25462"/>
                    <a:pt x="12968" y="25515"/>
                  </a:cubicBezTo>
                  <a:cubicBezTo>
                    <a:pt x="12679" y="25672"/>
                    <a:pt x="12522" y="25751"/>
                    <a:pt x="12522" y="25751"/>
                  </a:cubicBezTo>
                  <a:cubicBezTo>
                    <a:pt x="12522" y="25751"/>
                    <a:pt x="12679" y="25620"/>
                    <a:pt x="12915" y="25436"/>
                  </a:cubicBezTo>
                  <a:cubicBezTo>
                    <a:pt x="13047" y="25331"/>
                    <a:pt x="13204" y="25226"/>
                    <a:pt x="13362" y="25068"/>
                  </a:cubicBezTo>
                  <a:cubicBezTo>
                    <a:pt x="13545" y="24937"/>
                    <a:pt x="13729" y="24780"/>
                    <a:pt x="13939" y="24596"/>
                  </a:cubicBezTo>
                  <a:cubicBezTo>
                    <a:pt x="14149" y="24438"/>
                    <a:pt x="14385" y="24228"/>
                    <a:pt x="14622" y="24045"/>
                  </a:cubicBezTo>
                  <a:cubicBezTo>
                    <a:pt x="14779" y="23887"/>
                    <a:pt x="14936" y="23730"/>
                    <a:pt x="15120" y="23572"/>
                  </a:cubicBezTo>
                  <a:cubicBezTo>
                    <a:pt x="14517" y="23231"/>
                    <a:pt x="13729" y="22706"/>
                    <a:pt x="13204" y="21971"/>
                  </a:cubicBezTo>
                  <a:cubicBezTo>
                    <a:pt x="12837" y="21446"/>
                    <a:pt x="12364" y="21052"/>
                    <a:pt x="11944" y="20711"/>
                  </a:cubicBezTo>
                  <a:cubicBezTo>
                    <a:pt x="11970" y="20711"/>
                    <a:pt x="11970" y="20685"/>
                    <a:pt x="11970" y="20685"/>
                  </a:cubicBezTo>
                  <a:cubicBezTo>
                    <a:pt x="12128" y="20553"/>
                    <a:pt x="12285" y="20422"/>
                    <a:pt x="12469" y="20317"/>
                  </a:cubicBezTo>
                  <a:cubicBezTo>
                    <a:pt x="12837" y="20081"/>
                    <a:pt x="13230" y="19897"/>
                    <a:pt x="13677" y="19661"/>
                  </a:cubicBezTo>
                  <a:cubicBezTo>
                    <a:pt x="14097" y="19451"/>
                    <a:pt x="14569" y="19162"/>
                    <a:pt x="14936" y="18795"/>
                  </a:cubicBezTo>
                  <a:cubicBezTo>
                    <a:pt x="14963" y="18821"/>
                    <a:pt x="14989" y="18873"/>
                    <a:pt x="15015" y="18900"/>
                  </a:cubicBezTo>
                  <a:cubicBezTo>
                    <a:pt x="15068" y="18952"/>
                    <a:pt x="15120" y="19031"/>
                    <a:pt x="15173" y="19083"/>
                  </a:cubicBezTo>
                  <a:cubicBezTo>
                    <a:pt x="15120" y="19136"/>
                    <a:pt x="15068" y="19188"/>
                    <a:pt x="14989" y="19241"/>
                  </a:cubicBezTo>
                  <a:cubicBezTo>
                    <a:pt x="14831" y="19398"/>
                    <a:pt x="14595" y="19608"/>
                    <a:pt x="14359" y="19792"/>
                  </a:cubicBezTo>
                  <a:cubicBezTo>
                    <a:pt x="14097" y="20002"/>
                    <a:pt x="13860" y="20160"/>
                    <a:pt x="13650" y="20291"/>
                  </a:cubicBezTo>
                  <a:cubicBezTo>
                    <a:pt x="13545" y="20343"/>
                    <a:pt x="13467" y="20396"/>
                    <a:pt x="13414" y="20422"/>
                  </a:cubicBezTo>
                  <a:cubicBezTo>
                    <a:pt x="13335" y="20475"/>
                    <a:pt x="13309" y="20475"/>
                    <a:pt x="13309" y="20475"/>
                  </a:cubicBezTo>
                  <a:cubicBezTo>
                    <a:pt x="13309" y="20475"/>
                    <a:pt x="13362" y="20475"/>
                    <a:pt x="13414" y="20448"/>
                  </a:cubicBezTo>
                  <a:cubicBezTo>
                    <a:pt x="13493" y="20422"/>
                    <a:pt x="13572" y="20396"/>
                    <a:pt x="13677" y="20343"/>
                  </a:cubicBezTo>
                  <a:cubicBezTo>
                    <a:pt x="13887" y="20265"/>
                    <a:pt x="14175" y="20107"/>
                    <a:pt x="14464" y="19950"/>
                  </a:cubicBezTo>
                  <a:cubicBezTo>
                    <a:pt x="14726" y="19792"/>
                    <a:pt x="14989" y="19608"/>
                    <a:pt x="15199" y="19477"/>
                  </a:cubicBezTo>
                  <a:cubicBezTo>
                    <a:pt x="15278" y="19451"/>
                    <a:pt x="15330" y="19398"/>
                    <a:pt x="15383" y="19346"/>
                  </a:cubicBezTo>
                  <a:cubicBezTo>
                    <a:pt x="15514" y="19503"/>
                    <a:pt x="15645" y="19661"/>
                    <a:pt x="15776" y="19792"/>
                  </a:cubicBezTo>
                  <a:cubicBezTo>
                    <a:pt x="15908" y="19950"/>
                    <a:pt x="16065" y="20107"/>
                    <a:pt x="16196" y="20238"/>
                  </a:cubicBezTo>
                  <a:cubicBezTo>
                    <a:pt x="16354" y="20370"/>
                    <a:pt x="16485" y="20501"/>
                    <a:pt x="16616" y="20580"/>
                  </a:cubicBezTo>
                  <a:cubicBezTo>
                    <a:pt x="16721" y="20685"/>
                    <a:pt x="16826" y="20763"/>
                    <a:pt x="16905" y="20816"/>
                  </a:cubicBezTo>
                  <a:cubicBezTo>
                    <a:pt x="16984" y="20868"/>
                    <a:pt x="17036" y="20921"/>
                    <a:pt x="17036" y="20921"/>
                  </a:cubicBezTo>
                  <a:cubicBezTo>
                    <a:pt x="17036" y="20921"/>
                    <a:pt x="16984" y="20868"/>
                    <a:pt x="16931" y="20816"/>
                  </a:cubicBezTo>
                  <a:cubicBezTo>
                    <a:pt x="16853" y="20763"/>
                    <a:pt x="16748" y="20658"/>
                    <a:pt x="16643" y="20553"/>
                  </a:cubicBezTo>
                  <a:cubicBezTo>
                    <a:pt x="16538" y="20448"/>
                    <a:pt x="16406" y="20291"/>
                    <a:pt x="16301" y="20160"/>
                  </a:cubicBezTo>
                  <a:cubicBezTo>
                    <a:pt x="16170" y="20002"/>
                    <a:pt x="16039" y="19845"/>
                    <a:pt x="15908" y="19687"/>
                  </a:cubicBezTo>
                  <a:cubicBezTo>
                    <a:pt x="15776" y="19503"/>
                    <a:pt x="15671" y="19320"/>
                    <a:pt x="15566" y="19162"/>
                  </a:cubicBezTo>
                  <a:cubicBezTo>
                    <a:pt x="15593" y="19136"/>
                    <a:pt x="15671" y="19083"/>
                    <a:pt x="15750" y="19031"/>
                  </a:cubicBezTo>
                  <a:cubicBezTo>
                    <a:pt x="15881" y="18926"/>
                    <a:pt x="16091" y="18795"/>
                    <a:pt x="16275" y="18611"/>
                  </a:cubicBezTo>
                  <a:cubicBezTo>
                    <a:pt x="16459" y="18453"/>
                    <a:pt x="16643" y="18270"/>
                    <a:pt x="16748" y="18112"/>
                  </a:cubicBezTo>
                  <a:cubicBezTo>
                    <a:pt x="16774" y="18086"/>
                    <a:pt x="16774" y="18033"/>
                    <a:pt x="16800" y="18007"/>
                  </a:cubicBezTo>
                  <a:cubicBezTo>
                    <a:pt x="16826" y="17981"/>
                    <a:pt x="16853" y="17955"/>
                    <a:pt x="16853" y="17928"/>
                  </a:cubicBezTo>
                  <a:cubicBezTo>
                    <a:pt x="16879" y="17876"/>
                    <a:pt x="16879" y="17850"/>
                    <a:pt x="16879" y="17850"/>
                  </a:cubicBezTo>
                  <a:lnTo>
                    <a:pt x="16879" y="17850"/>
                  </a:lnTo>
                  <a:cubicBezTo>
                    <a:pt x="16879" y="17850"/>
                    <a:pt x="16878" y="17876"/>
                    <a:pt x="16826" y="17928"/>
                  </a:cubicBezTo>
                  <a:cubicBezTo>
                    <a:pt x="16826" y="17955"/>
                    <a:pt x="16800" y="17981"/>
                    <a:pt x="16774" y="18007"/>
                  </a:cubicBezTo>
                  <a:cubicBezTo>
                    <a:pt x="16748" y="18033"/>
                    <a:pt x="16721" y="18060"/>
                    <a:pt x="16695" y="18086"/>
                  </a:cubicBezTo>
                  <a:cubicBezTo>
                    <a:pt x="16564" y="18217"/>
                    <a:pt x="16380" y="18348"/>
                    <a:pt x="16170" y="18480"/>
                  </a:cubicBezTo>
                  <a:cubicBezTo>
                    <a:pt x="15960" y="18585"/>
                    <a:pt x="15750" y="18690"/>
                    <a:pt x="15593" y="18768"/>
                  </a:cubicBezTo>
                  <a:cubicBezTo>
                    <a:pt x="15488" y="18821"/>
                    <a:pt x="15409" y="18847"/>
                    <a:pt x="15356" y="18873"/>
                  </a:cubicBezTo>
                  <a:cubicBezTo>
                    <a:pt x="15330" y="18821"/>
                    <a:pt x="15304" y="18768"/>
                    <a:pt x="15278" y="18742"/>
                  </a:cubicBezTo>
                  <a:cubicBezTo>
                    <a:pt x="15251" y="18663"/>
                    <a:pt x="15199" y="18585"/>
                    <a:pt x="15173" y="18532"/>
                  </a:cubicBezTo>
                  <a:cubicBezTo>
                    <a:pt x="15435" y="18165"/>
                    <a:pt x="15619" y="17745"/>
                    <a:pt x="15645" y="17299"/>
                  </a:cubicBezTo>
                  <a:cubicBezTo>
                    <a:pt x="15698" y="17299"/>
                    <a:pt x="15724" y="17272"/>
                    <a:pt x="15776" y="17246"/>
                  </a:cubicBezTo>
                  <a:cubicBezTo>
                    <a:pt x="15881" y="17167"/>
                    <a:pt x="16013" y="17062"/>
                    <a:pt x="16144" y="16931"/>
                  </a:cubicBezTo>
                  <a:cubicBezTo>
                    <a:pt x="16249" y="16826"/>
                    <a:pt x="16354" y="16695"/>
                    <a:pt x="16433" y="16590"/>
                  </a:cubicBezTo>
                  <a:cubicBezTo>
                    <a:pt x="16459" y="16537"/>
                    <a:pt x="16485" y="16485"/>
                    <a:pt x="16511" y="16459"/>
                  </a:cubicBezTo>
                  <a:lnTo>
                    <a:pt x="16538" y="16406"/>
                  </a:lnTo>
                  <a:lnTo>
                    <a:pt x="16538" y="16406"/>
                  </a:lnTo>
                  <a:cubicBezTo>
                    <a:pt x="16538" y="16406"/>
                    <a:pt x="16511" y="16406"/>
                    <a:pt x="16485" y="16432"/>
                  </a:cubicBezTo>
                  <a:cubicBezTo>
                    <a:pt x="16459" y="16459"/>
                    <a:pt x="16433" y="16511"/>
                    <a:pt x="16380" y="16537"/>
                  </a:cubicBezTo>
                  <a:cubicBezTo>
                    <a:pt x="16301" y="16616"/>
                    <a:pt x="16170" y="16721"/>
                    <a:pt x="16013" y="16800"/>
                  </a:cubicBezTo>
                  <a:cubicBezTo>
                    <a:pt x="15908" y="16852"/>
                    <a:pt x="15776" y="16905"/>
                    <a:pt x="15671" y="16931"/>
                  </a:cubicBezTo>
                  <a:cubicBezTo>
                    <a:pt x="15645" y="16432"/>
                    <a:pt x="15514" y="15960"/>
                    <a:pt x="15304" y="15540"/>
                  </a:cubicBezTo>
                  <a:cubicBezTo>
                    <a:pt x="15278" y="15540"/>
                    <a:pt x="15278" y="15514"/>
                    <a:pt x="15251" y="15487"/>
                  </a:cubicBezTo>
                  <a:cubicBezTo>
                    <a:pt x="15278" y="15487"/>
                    <a:pt x="15304" y="15487"/>
                    <a:pt x="15304" y="15461"/>
                  </a:cubicBezTo>
                  <a:cubicBezTo>
                    <a:pt x="15383" y="15435"/>
                    <a:pt x="15461" y="15409"/>
                    <a:pt x="15566" y="15356"/>
                  </a:cubicBezTo>
                  <a:cubicBezTo>
                    <a:pt x="15645" y="15304"/>
                    <a:pt x="15724" y="15277"/>
                    <a:pt x="15803" y="15225"/>
                  </a:cubicBezTo>
                  <a:cubicBezTo>
                    <a:pt x="15908" y="15172"/>
                    <a:pt x="15986" y="15094"/>
                    <a:pt x="16065" y="15015"/>
                  </a:cubicBezTo>
                  <a:cubicBezTo>
                    <a:pt x="16170" y="14962"/>
                    <a:pt x="16249" y="14884"/>
                    <a:pt x="16328" y="14805"/>
                  </a:cubicBezTo>
                  <a:cubicBezTo>
                    <a:pt x="16406" y="14726"/>
                    <a:pt x="16459" y="14621"/>
                    <a:pt x="16538" y="14542"/>
                  </a:cubicBezTo>
                  <a:cubicBezTo>
                    <a:pt x="16590" y="14437"/>
                    <a:pt x="16669" y="14359"/>
                    <a:pt x="16695" y="14254"/>
                  </a:cubicBezTo>
                  <a:cubicBezTo>
                    <a:pt x="16695" y="14254"/>
                    <a:pt x="16695" y="14254"/>
                    <a:pt x="16695" y="14227"/>
                  </a:cubicBezTo>
                  <a:close/>
                  <a:moveTo>
                    <a:pt x="27195" y="18217"/>
                  </a:moveTo>
                  <a:cubicBezTo>
                    <a:pt x="27195" y="18217"/>
                    <a:pt x="27142" y="18349"/>
                    <a:pt x="27064" y="18558"/>
                  </a:cubicBezTo>
                  <a:cubicBezTo>
                    <a:pt x="27038" y="18663"/>
                    <a:pt x="26985" y="18795"/>
                    <a:pt x="26933" y="18952"/>
                  </a:cubicBezTo>
                  <a:cubicBezTo>
                    <a:pt x="26880" y="19110"/>
                    <a:pt x="26828" y="19267"/>
                    <a:pt x="26775" y="19477"/>
                  </a:cubicBezTo>
                  <a:cubicBezTo>
                    <a:pt x="26723" y="19661"/>
                    <a:pt x="26670" y="19871"/>
                    <a:pt x="26591" y="20081"/>
                  </a:cubicBezTo>
                  <a:cubicBezTo>
                    <a:pt x="26565" y="20291"/>
                    <a:pt x="26513" y="20527"/>
                    <a:pt x="26460" y="20763"/>
                  </a:cubicBezTo>
                  <a:cubicBezTo>
                    <a:pt x="26408" y="21000"/>
                    <a:pt x="26355" y="21262"/>
                    <a:pt x="26303" y="21498"/>
                  </a:cubicBezTo>
                  <a:cubicBezTo>
                    <a:pt x="26250" y="21761"/>
                    <a:pt x="26224" y="22023"/>
                    <a:pt x="26171" y="22286"/>
                  </a:cubicBezTo>
                  <a:cubicBezTo>
                    <a:pt x="26145" y="22548"/>
                    <a:pt x="26093" y="22785"/>
                    <a:pt x="26066" y="23047"/>
                  </a:cubicBezTo>
                  <a:cubicBezTo>
                    <a:pt x="26040" y="23310"/>
                    <a:pt x="25988" y="23572"/>
                    <a:pt x="25961" y="23808"/>
                  </a:cubicBezTo>
                  <a:cubicBezTo>
                    <a:pt x="25909" y="24307"/>
                    <a:pt x="25830" y="24753"/>
                    <a:pt x="25804" y="25147"/>
                  </a:cubicBezTo>
                  <a:lnTo>
                    <a:pt x="25620" y="26460"/>
                  </a:lnTo>
                  <a:cubicBezTo>
                    <a:pt x="25620" y="26460"/>
                    <a:pt x="25568" y="25935"/>
                    <a:pt x="25568" y="25121"/>
                  </a:cubicBezTo>
                  <a:cubicBezTo>
                    <a:pt x="25594" y="24937"/>
                    <a:pt x="25594" y="24727"/>
                    <a:pt x="25594" y="24491"/>
                  </a:cubicBezTo>
                  <a:cubicBezTo>
                    <a:pt x="25594" y="24255"/>
                    <a:pt x="25620" y="24018"/>
                    <a:pt x="25646" y="23782"/>
                  </a:cubicBezTo>
                  <a:cubicBezTo>
                    <a:pt x="25646" y="23520"/>
                    <a:pt x="25673" y="23257"/>
                    <a:pt x="25699" y="23021"/>
                  </a:cubicBezTo>
                  <a:cubicBezTo>
                    <a:pt x="25725" y="22758"/>
                    <a:pt x="25778" y="22496"/>
                    <a:pt x="25804" y="22233"/>
                  </a:cubicBezTo>
                  <a:cubicBezTo>
                    <a:pt x="25856" y="21971"/>
                    <a:pt x="25909" y="21708"/>
                    <a:pt x="25961" y="21446"/>
                  </a:cubicBezTo>
                  <a:cubicBezTo>
                    <a:pt x="25988" y="21183"/>
                    <a:pt x="26066" y="20921"/>
                    <a:pt x="26119" y="20685"/>
                  </a:cubicBezTo>
                  <a:cubicBezTo>
                    <a:pt x="26198" y="20448"/>
                    <a:pt x="26276" y="20212"/>
                    <a:pt x="26329" y="20002"/>
                  </a:cubicBezTo>
                  <a:cubicBezTo>
                    <a:pt x="26408" y="19792"/>
                    <a:pt x="26486" y="19582"/>
                    <a:pt x="26565" y="19398"/>
                  </a:cubicBezTo>
                  <a:cubicBezTo>
                    <a:pt x="26644" y="19215"/>
                    <a:pt x="26723" y="19057"/>
                    <a:pt x="26801" y="18900"/>
                  </a:cubicBezTo>
                  <a:cubicBezTo>
                    <a:pt x="26854" y="18742"/>
                    <a:pt x="26933" y="18637"/>
                    <a:pt x="27011" y="18532"/>
                  </a:cubicBezTo>
                  <a:cubicBezTo>
                    <a:pt x="27116" y="18322"/>
                    <a:pt x="27195" y="18217"/>
                    <a:pt x="27195" y="18217"/>
                  </a:cubicBezTo>
                  <a:close/>
                  <a:moveTo>
                    <a:pt x="58563" y="19346"/>
                  </a:moveTo>
                  <a:cubicBezTo>
                    <a:pt x="58563" y="19346"/>
                    <a:pt x="58589" y="19477"/>
                    <a:pt x="58589" y="19661"/>
                  </a:cubicBezTo>
                  <a:cubicBezTo>
                    <a:pt x="58589" y="19871"/>
                    <a:pt x="58616" y="20160"/>
                    <a:pt x="58616" y="20501"/>
                  </a:cubicBezTo>
                  <a:cubicBezTo>
                    <a:pt x="58616" y="20658"/>
                    <a:pt x="58616" y="20842"/>
                    <a:pt x="58616" y="21052"/>
                  </a:cubicBezTo>
                  <a:cubicBezTo>
                    <a:pt x="58616" y="21262"/>
                    <a:pt x="58616" y="21446"/>
                    <a:pt x="58589" y="21682"/>
                  </a:cubicBezTo>
                  <a:cubicBezTo>
                    <a:pt x="58537" y="22102"/>
                    <a:pt x="58458" y="22548"/>
                    <a:pt x="58379" y="22995"/>
                  </a:cubicBezTo>
                  <a:cubicBezTo>
                    <a:pt x="58301" y="23467"/>
                    <a:pt x="58196" y="23913"/>
                    <a:pt x="58117" y="24333"/>
                  </a:cubicBezTo>
                  <a:cubicBezTo>
                    <a:pt x="58012" y="24753"/>
                    <a:pt x="57907" y="25121"/>
                    <a:pt x="57828" y="25462"/>
                  </a:cubicBezTo>
                  <a:cubicBezTo>
                    <a:pt x="57749" y="25803"/>
                    <a:pt x="57671" y="26066"/>
                    <a:pt x="57618" y="26276"/>
                  </a:cubicBezTo>
                  <a:cubicBezTo>
                    <a:pt x="57566" y="26460"/>
                    <a:pt x="57539" y="26565"/>
                    <a:pt x="57539" y="26565"/>
                  </a:cubicBezTo>
                  <a:cubicBezTo>
                    <a:pt x="57539" y="26565"/>
                    <a:pt x="57566" y="26460"/>
                    <a:pt x="57592" y="26250"/>
                  </a:cubicBezTo>
                  <a:cubicBezTo>
                    <a:pt x="57618" y="26066"/>
                    <a:pt x="57671" y="25777"/>
                    <a:pt x="57723" y="25436"/>
                  </a:cubicBezTo>
                  <a:cubicBezTo>
                    <a:pt x="57854" y="24780"/>
                    <a:pt x="58012" y="23861"/>
                    <a:pt x="58196" y="22968"/>
                  </a:cubicBezTo>
                  <a:cubicBezTo>
                    <a:pt x="58274" y="22522"/>
                    <a:pt x="58353" y="22076"/>
                    <a:pt x="58406" y="21656"/>
                  </a:cubicBezTo>
                  <a:cubicBezTo>
                    <a:pt x="58432" y="21446"/>
                    <a:pt x="58458" y="21236"/>
                    <a:pt x="58484" y="21052"/>
                  </a:cubicBezTo>
                  <a:cubicBezTo>
                    <a:pt x="58484" y="20842"/>
                    <a:pt x="58484" y="20658"/>
                    <a:pt x="58511" y="20501"/>
                  </a:cubicBezTo>
                  <a:cubicBezTo>
                    <a:pt x="58511" y="20160"/>
                    <a:pt x="58537" y="19871"/>
                    <a:pt x="58563" y="19661"/>
                  </a:cubicBezTo>
                  <a:cubicBezTo>
                    <a:pt x="58563" y="19477"/>
                    <a:pt x="58563" y="19346"/>
                    <a:pt x="58563" y="19346"/>
                  </a:cubicBezTo>
                  <a:close/>
                  <a:moveTo>
                    <a:pt x="22523" y="17089"/>
                  </a:moveTo>
                  <a:cubicBezTo>
                    <a:pt x="22522" y="17089"/>
                    <a:pt x="22470" y="17115"/>
                    <a:pt x="22391" y="17194"/>
                  </a:cubicBezTo>
                  <a:cubicBezTo>
                    <a:pt x="22339" y="17220"/>
                    <a:pt x="22313" y="17246"/>
                    <a:pt x="22260" y="17299"/>
                  </a:cubicBezTo>
                  <a:cubicBezTo>
                    <a:pt x="22208" y="17377"/>
                    <a:pt x="22155" y="17430"/>
                    <a:pt x="22076" y="17508"/>
                  </a:cubicBezTo>
                  <a:cubicBezTo>
                    <a:pt x="21840" y="17797"/>
                    <a:pt x="21551" y="18270"/>
                    <a:pt x="21210" y="18821"/>
                  </a:cubicBezTo>
                  <a:cubicBezTo>
                    <a:pt x="20869" y="19398"/>
                    <a:pt x="20475" y="20055"/>
                    <a:pt x="20003" y="20737"/>
                  </a:cubicBezTo>
                  <a:cubicBezTo>
                    <a:pt x="19766" y="21078"/>
                    <a:pt x="19530" y="21446"/>
                    <a:pt x="19241" y="21787"/>
                  </a:cubicBezTo>
                  <a:cubicBezTo>
                    <a:pt x="18979" y="22128"/>
                    <a:pt x="18690" y="22470"/>
                    <a:pt x="18401" y="22811"/>
                  </a:cubicBezTo>
                  <a:cubicBezTo>
                    <a:pt x="18086" y="23126"/>
                    <a:pt x="17771" y="23441"/>
                    <a:pt x="17456" y="23756"/>
                  </a:cubicBezTo>
                  <a:cubicBezTo>
                    <a:pt x="17141" y="24071"/>
                    <a:pt x="16800" y="24333"/>
                    <a:pt x="16485" y="24596"/>
                  </a:cubicBezTo>
                  <a:cubicBezTo>
                    <a:pt x="16328" y="24727"/>
                    <a:pt x="16170" y="24858"/>
                    <a:pt x="16013" y="24990"/>
                  </a:cubicBezTo>
                  <a:cubicBezTo>
                    <a:pt x="15829" y="25095"/>
                    <a:pt x="15671" y="25226"/>
                    <a:pt x="15514" y="25331"/>
                  </a:cubicBezTo>
                  <a:cubicBezTo>
                    <a:pt x="15356" y="25436"/>
                    <a:pt x="15199" y="25541"/>
                    <a:pt x="15041" y="25620"/>
                  </a:cubicBezTo>
                  <a:cubicBezTo>
                    <a:pt x="14910" y="25725"/>
                    <a:pt x="14753" y="25803"/>
                    <a:pt x="14595" y="25908"/>
                  </a:cubicBezTo>
                  <a:cubicBezTo>
                    <a:pt x="14307" y="26066"/>
                    <a:pt x="14044" y="26223"/>
                    <a:pt x="13808" y="26328"/>
                  </a:cubicBezTo>
                  <a:cubicBezTo>
                    <a:pt x="13572" y="26460"/>
                    <a:pt x="13362" y="26565"/>
                    <a:pt x="13178" y="26643"/>
                  </a:cubicBezTo>
                  <a:cubicBezTo>
                    <a:pt x="12810" y="26775"/>
                    <a:pt x="12600" y="26853"/>
                    <a:pt x="12600" y="26853"/>
                  </a:cubicBezTo>
                  <a:cubicBezTo>
                    <a:pt x="12600" y="26853"/>
                    <a:pt x="12784" y="26748"/>
                    <a:pt x="13125" y="26538"/>
                  </a:cubicBezTo>
                  <a:cubicBezTo>
                    <a:pt x="13283" y="26433"/>
                    <a:pt x="13467" y="26302"/>
                    <a:pt x="13703" y="26145"/>
                  </a:cubicBezTo>
                  <a:cubicBezTo>
                    <a:pt x="13808" y="26066"/>
                    <a:pt x="13913" y="25987"/>
                    <a:pt x="14044" y="25908"/>
                  </a:cubicBezTo>
                  <a:cubicBezTo>
                    <a:pt x="14175" y="25830"/>
                    <a:pt x="14307" y="25725"/>
                    <a:pt x="14438" y="25646"/>
                  </a:cubicBezTo>
                  <a:cubicBezTo>
                    <a:pt x="14700" y="25436"/>
                    <a:pt x="14963" y="25226"/>
                    <a:pt x="15278" y="24990"/>
                  </a:cubicBezTo>
                  <a:cubicBezTo>
                    <a:pt x="15409" y="24885"/>
                    <a:pt x="15566" y="24753"/>
                    <a:pt x="15724" y="24622"/>
                  </a:cubicBezTo>
                  <a:cubicBezTo>
                    <a:pt x="15855" y="24491"/>
                    <a:pt x="16013" y="24360"/>
                    <a:pt x="16170" y="24228"/>
                  </a:cubicBezTo>
                  <a:cubicBezTo>
                    <a:pt x="16328" y="24097"/>
                    <a:pt x="16485" y="23966"/>
                    <a:pt x="16616" y="23808"/>
                  </a:cubicBezTo>
                  <a:cubicBezTo>
                    <a:pt x="16774" y="23677"/>
                    <a:pt x="16931" y="23520"/>
                    <a:pt x="17089" y="23362"/>
                  </a:cubicBezTo>
                  <a:cubicBezTo>
                    <a:pt x="17378" y="23073"/>
                    <a:pt x="17693" y="22758"/>
                    <a:pt x="17981" y="22417"/>
                  </a:cubicBezTo>
                  <a:cubicBezTo>
                    <a:pt x="18270" y="22102"/>
                    <a:pt x="18559" y="21787"/>
                    <a:pt x="18821" y="21446"/>
                  </a:cubicBezTo>
                  <a:cubicBezTo>
                    <a:pt x="19084" y="21105"/>
                    <a:pt x="19346" y="20790"/>
                    <a:pt x="19609" y="20448"/>
                  </a:cubicBezTo>
                  <a:cubicBezTo>
                    <a:pt x="20108" y="19792"/>
                    <a:pt x="20554" y="19188"/>
                    <a:pt x="20948" y="18637"/>
                  </a:cubicBezTo>
                  <a:cubicBezTo>
                    <a:pt x="21341" y="18112"/>
                    <a:pt x="21709" y="17692"/>
                    <a:pt x="21998" y="17430"/>
                  </a:cubicBezTo>
                  <a:cubicBezTo>
                    <a:pt x="22076" y="17351"/>
                    <a:pt x="22155" y="17299"/>
                    <a:pt x="22208" y="17246"/>
                  </a:cubicBezTo>
                  <a:cubicBezTo>
                    <a:pt x="22260" y="17220"/>
                    <a:pt x="22339" y="17194"/>
                    <a:pt x="22365" y="17167"/>
                  </a:cubicBezTo>
                  <a:cubicBezTo>
                    <a:pt x="22469" y="17115"/>
                    <a:pt x="22522" y="17089"/>
                    <a:pt x="22523" y="17089"/>
                  </a:cubicBezTo>
                  <a:close/>
                  <a:moveTo>
                    <a:pt x="8820" y="23730"/>
                  </a:moveTo>
                  <a:cubicBezTo>
                    <a:pt x="8952" y="23835"/>
                    <a:pt x="9083" y="23940"/>
                    <a:pt x="9214" y="24045"/>
                  </a:cubicBezTo>
                  <a:cubicBezTo>
                    <a:pt x="9319" y="24123"/>
                    <a:pt x="9450" y="24228"/>
                    <a:pt x="9582" y="24333"/>
                  </a:cubicBezTo>
                  <a:cubicBezTo>
                    <a:pt x="9818" y="24543"/>
                    <a:pt x="10080" y="24753"/>
                    <a:pt x="10317" y="24937"/>
                  </a:cubicBezTo>
                  <a:cubicBezTo>
                    <a:pt x="10579" y="25147"/>
                    <a:pt x="10842" y="25331"/>
                    <a:pt x="11104" y="25515"/>
                  </a:cubicBezTo>
                  <a:cubicBezTo>
                    <a:pt x="11235" y="25620"/>
                    <a:pt x="11367" y="25698"/>
                    <a:pt x="11498" y="25803"/>
                  </a:cubicBezTo>
                  <a:cubicBezTo>
                    <a:pt x="11629" y="25882"/>
                    <a:pt x="11760" y="25961"/>
                    <a:pt x="11892" y="26040"/>
                  </a:cubicBezTo>
                  <a:lnTo>
                    <a:pt x="11944" y="26066"/>
                  </a:lnTo>
                  <a:lnTo>
                    <a:pt x="11944" y="26145"/>
                  </a:lnTo>
                  <a:cubicBezTo>
                    <a:pt x="11918" y="26197"/>
                    <a:pt x="11918" y="26276"/>
                    <a:pt x="11918" y="26328"/>
                  </a:cubicBezTo>
                  <a:cubicBezTo>
                    <a:pt x="11918" y="26407"/>
                    <a:pt x="11918" y="26486"/>
                    <a:pt x="11944" y="26538"/>
                  </a:cubicBezTo>
                  <a:cubicBezTo>
                    <a:pt x="11944" y="26617"/>
                    <a:pt x="11970" y="26696"/>
                    <a:pt x="11997" y="26748"/>
                  </a:cubicBezTo>
                  <a:cubicBezTo>
                    <a:pt x="12023" y="26827"/>
                    <a:pt x="12049" y="26880"/>
                    <a:pt x="12075" y="26958"/>
                  </a:cubicBezTo>
                  <a:cubicBezTo>
                    <a:pt x="12102" y="26985"/>
                    <a:pt x="12128" y="27011"/>
                    <a:pt x="12154" y="27037"/>
                  </a:cubicBezTo>
                  <a:cubicBezTo>
                    <a:pt x="12154" y="27063"/>
                    <a:pt x="12180" y="27090"/>
                    <a:pt x="12207" y="27116"/>
                  </a:cubicBezTo>
                  <a:lnTo>
                    <a:pt x="12285" y="27195"/>
                  </a:lnTo>
                  <a:lnTo>
                    <a:pt x="12364" y="27273"/>
                  </a:lnTo>
                  <a:cubicBezTo>
                    <a:pt x="12417" y="27326"/>
                    <a:pt x="12495" y="27352"/>
                    <a:pt x="12548" y="27405"/>
                  </a:cubicBezTo>
                  <a:cubicBezTo>
                    <a:pt x="12600" y="27431"/>
                    <a:pt x="12679" y="27457"/>
                    <a:pt x="12732" y="27483"/>
                  </a:cubicBezTo>
                  <a:cubicBezTo>
                    <a:pt x="12679" y="27483"/>
                    <a:pt x="12600" y="27457"/>
                    <a:pt x="12522" y="27431"/>
                  </a:cubicBezTo>
                  <a:cubicBezTo>
                    <a:pt x="12469" y="27378"/>
                    <a:pt x="12390" y="27352"/>
                    <a:pt x="12338" y="27326"/>
                  </a:cubicBezTo>
                  <a:lnTo>
                    <a:pt x="12233" y="27247"/>
                  </a:lnTo>
                  <a:lnTo>
                    <a:pt x="12154" y="27168"/>
                  </a:lnTo>
                  <a:cubicBezTo>
                    <a:pt x="12128" y="27142"/>
                    <a:pt x="12102" y="27116"/>
                    <a:pt x="12075" y="27090"/>
                  </a:cubicBezTo>
                  <a:cubicBezTo>
                    <a:pt x="12049" y="27063"/>
                    <a:pt x="12023" y="27037"/>
                    <a:pt x="11997" y="27011"/>
                  </a:cubicBezTo>
                  <a:cubicBezTo>
                    <a:pt x="11944" y="26932"/>
                    <a:pt x="11918" y="26880"/>
                    <a:pt x="11865" y="26801"/>
                  </a:cubicBezTo>
                  <a:cubicBezTo>
                    <a:pt x="11839" y="26722"/>
                    <a:pt x="11813" y="26643"/>
                    <a:pt x="11813" y="26565"/>
                  </a:cubicBezTo>
                  <a:cubicBezTo>
                    <a:pt x="11787" y="26512"/>
                    <a:pt x="11760" y="26433"/>
                    <a:pt x="11760" y="26355"/>
                  </a:cubicBezTo>
                  <a:cubicBezTo>
                    <a:pt x="11760" y="26276"/>
                    <a:pt x="11760" y="26223"/>
                    <a:pt x="11787" y="26171"/>
                  </a:cubicBezTo>
                  <a:cubicBezTo>
                    <a:pt x="11498" y="26013"/>
                    <a:pt x="11235" y="25856"/>
                    <a:pt x="10999" y="25672"/>
                  </a:cubicBezTo>
                  <a:cubicBezTo>
                    <a:pt x="10737" y="25488"/>
                    <a:pt x="10474" y="25278"/>
                    <a:pt x="10212" y="25068"/>
                  </a:cubicBezTo>
                  <a:cubicBezTo>
                    <a:pt x="9975" y="24885"/>
                    <a:pt x="9739" y="24648"/>
                    <a:pt x="9503" y="24438"/>
                  </a:cubicBezTo>
                  <a:cubicBezTo>
                    <a:pt x="9267" y="24202"/>
                    <a:pt x="9057" y="23966"/>
                    <a:pt x="8820" y="23730"/>
                  </a:cubicBezTo>
                  <a:close/>
                  <a:moveTo>
                    <a:pt x="18979" y="25252"/>
                  </a:moveTo>
                  <a:lnTo>
                    <a:pt x="18979" y="25252"/>
                  </a:lnTo>
                  <a:cubicBezTo>
                    <a:pt x="18979" y="25252"/>
                    <a:pt x="18953" y="25331"/>
                    <a:pt x="18874" y="25515"/>
                  </a:cubicBezTo>
                  <a:cubicBezTo>
                    <a:pt x="18848" y="25593"/>
                    <a:pt x="18821" y="25698"/>
                    <a:pt x="18769" y="25803"/>
                  </a:cubicBezTo>
                  <a:cubicBezTo>
                    <a:pt x="18716" y="25908"/>
                    <a:pt x="18638" y="26040"/>
                    <a:pt x="18559" y="26171"/>
                  </a:cubicBezTo>
                  <a:cubicBezTo>
                    <a:pt x="18506" y="26302"/>
                    <a:pt x="18401" y="26433"/>
                    <a:pt x="18296" y="26565"/>
                  </a:cubicBezTo>
                  <a:cubicBezTo>
                    <a:pt x="18191" y="26722"/>
                    <a:pt x="18060" y="26853"/>
                    <a:pt x="17955" y="26985"/>
                  </a:cubicBezTo>
                  <a:cubicBezTo>
                    <a:pt x="17876" y="27063"/>
                    <a:pt x="17824" y="27142"/>
                    <a:pt x="17745" y="27195"/>
                  </a:cubicBezTo>
                  <a:cubicBezTo>
                    <a:pt x="17666" y="27273"/>
                    <a:pt x="17588" y="27352"/>
                    <a:pt x="17535" y="27405"/>
                  </a:cubicBezTo>
                  <a:cubicBezTo>
                    <a:pt x="17378" y="27536"/>
                    <a:pt x="17220" y="27667"/>
                    <a:pt x="17063" y="27798"/>
                  </a:cubicBezTo>
                  <a:cubicBezTo>
                    <a:pt x="16879" y="27903"/>
                    <a:pt x="16721" y="28035"/>
                    <a:pt x="16564" y="28140"/>
                  </a:cubicBezTo>
                  <a:cubicBezTo>
                    <a:pt x="16380" y="28245"/>
                    <a:pt x="16223" y="28323"/>
                    <a:pt x="16065" y="28428"/>
                  </a:cubicBezTo>
                  <a:cubicBezTo>
                    <a:pt x="15881" y="28507"/>
                    <a:pt x="15724" y="28586"/>
                    <a:pt x="15566" y="28665"/>
                  </a:cubicBezTo>
                  <a:cubicBezTo>
                    <a:pt x="15409" y="28743"/>
                    <a:pt x="15251" y="28796"/>
                    <a:pt x="15120" y="28848"/>
                  </a:cubicBezTo>
                  <a:cubicBezTo>
                    <a:pt x="14543" y="29058"/>
                    <a:pt x="14149" y="29137"/>
                    <a:pt x="14149" y="29137"/>
                  </a:cubicBezTo>
                  <a:cubicBezTo>
                    <a:pt x="14149" y="29137"/>
                    <a:pt x="14517" y="28953"/>
                    <a:pt x="15015" y="28665"/>
                  </a:cubicBezTo>
                  <a:cubicBezTo>
                    <a:pt x="15146" y="28586"/>
                    <a:pt x="15304" y="28507"/>
                    <a:pt x="15435" y="28428"/>
                  </a:cubicBezTo>
                  <a:cubicBezTo>
                    <a:pt x="15593" y="28323"/>
                    <a:pt x="15724" y="28245"/>
                    <a:pt x="15881" y="28140"/>
                  </a:cubicBezTo>
                  <a:cubicBezTo>
                    <a:pt x="16039" y="28035"/>
                    <a:pt x="16196" y="27930"/>
                    <a:pt x="16354" y="27825"/>
                  </a:cubicBezTo>
                  <a:cubicBezTo>
                    <a:pt x="16511" y="27720"/>
                    <a:pt x="16669" y="27615"/>
                    <a:pt x="16826" y="27483"/>
                  </a:cubicBezTo>
                  <a:cubicBezTo>
                    <a:pt x="16984" y="27378"/>
                    <a:pt x="17141" y="27247"/>
                    <a:pt x="17299" y="27142"/>
                  </a:cubicBezTo>
                  <a:cubicBezTo>
                    <a:pt x="17430" y="27011"/>
                    <a:pt x="17588" y="26906"/>
                    <a:pt x="17719" y="26775"/>
                  </a:cubicBezTo>
                  <a:cubicBezTo>
                    <a:pt x="17824" y="26643"/>
                    <a:pt x="17981" y="26512"/>
                    <a:pt x="18086" y="26407"/>
                  </a:cubicBezTo>
                  <a:cubicBezTo>
                    <a:pt x="18139" y="26328"/>
                    <a:pt x="18191" y="26276"/>
                    <a:pt x="18244" y="26223"/>
                  </a:cubicBezTo>
                  <a:cubicBezTo>
                    <a:pt x="18296" y="26145"/>
                    <a:pt x="18349" y="26092"/>
                    <a:pt x="18401" y="26040"/>
                  </a:cubicBezTo>
                  <a:cubicBezTo>
                    <a:pt x="18480" y="25935"/>
                    <a:pt x="18559" y="25830"/>
                    <a:pt x="18638" y="25725"/>
                  </a:cubicBezTo>
                  <a:cubicBezTo>
                    <a:pt x="18716" y="25646"/>
                    <a:pt x="18769" y="25541"/>
                    <a:pt x="18821" y="25462"/>
                  </a:cubicBezTo>
                  <a:cubicBezTo>
                    <a:pt x="18926" y="25331"/>
                    <a:pt x="18979" y="25252"/>
                    <a:pt x="18979" y="25252"/>
                  </a:cubicBezTo>
                  <a:close/>
                  <a:moveTo>
                    <a:pt x="54495" y="9161"/>
                  </a:moveTo>
                  <a:cubicBezTo>
                    <a:pt x="55046" y="9739"/>
                    <a:pt x="55203" y="10631"/>
                    <a:pt x="55203" y="10631"/>
                  </a:cubicBezTo>
                  <a:lnTo>
                    <a:pt x="55282" y="10999"/>
                  </a:lnTo>
                  <a:lnTo>
                    <a:pt x="55597" y="10867"/>
                  </a:lnTo>
                  <a:cubicBezTo>
                    <a:pt x="56198" y="10638"/>
                    <a:pt x="56859" y="10565"/>
                    <a:pt x="57457" y="10565"/>
                  </a:cubicBezTo>
                  <a:cubicBezTo>
                    <a:pt x="58504" y="10565"/>
                    <a:pt x="59360" y="10789"/>
                    <a:pt x="59377" y="10789"/>
                  </a:cubicBezTo>
                  <a:lnTo>
                    <a:pt x="59482" y="10841"/>
                  </a:lnTo>
                  <a:lnTo>
                    <a:pt x="59587" y="10789"/>
                  </a:lnTo>
                  <a:cubicBezTo>
                    <a:pt x="59587" y="10762"/>
                    <a:pt x="60821" y="10185"/>
                    <a:pt x="62579" y="10054"/>
                  </a:cubicBezTo>
                  <a:cubicBezTo>
                    <a:pt x="62656" y="10049"/>
                    <a:pt x="62735" y="10046"/>
                    <a:pt x="62817" y="10046"/>
                  </a:cubicBezTo>
                  <a:cubicBezTo>
                    <a:pt x="64486" y="10046"/>
                    <a:pt x="67028" y="11030"/>
                    <a:pt x="67278" y="11130"/>
                  </a:cubicBezTo>
                  <a:cubicBezTo>
                    <a:pt x="69168" y="12731"/>
                    <a:pt x="69273" y="14149"/>
                    <a:pt x="69509" y="17325"/>
                  </a:cubicBezTo>
                  <a:cubicBezTo>
                    <a:pt x="69824" y="21131"/>
                    <a:pt x="68722" y="22942"/>
                    <a:pt x="68066" y="25121"/>
                  </a:cubicBezTo>
                  <a:cubicBezTo>
                    <a:pt x="67514" y="26958"/>
                    <a:pt x="67304" y="28743"/>
                    <a:pt x="67252" y="29242"/>
                  </a:cubicBezTo>
                  <a:lnTo>
                    <a:pt x="67094" y="29242"/>
                  </a:lnTo>
                  <a:cubicBezTo>
                    <a:pt x="67094" y="29242"/>
                    <a:pt x="66963" y="29268"/>
                    <a:pt x="66701" y="29268"/>
                  </a:cubicBezTo>
                  <a:cubicBezTo>
                    <a:pt x="66464" y="29295"/>
                    <a:pt x="66097" y="29321"/>
                    <a:pt x="65651" y="29321"/>
                  </a:cubicBezTo>
                  <a:cubicBezTo>
                    <a:pt x="65441" y="29321"/>
                    <a:pt x="65204" y="29321"/>
                    <a:pt x="64942" y="29295"/>
                  </a:cubicBezTo>
                  <a:cubicBezTo>
                    <a:pt x="64706" y="29295"/>
                    <a:pt x="64443" y="29295"/>
                    <a:pt x="64181" y="29268"/>
                  </a:cubicBezTo>
                  <a:cubicBezTo>
                    <a:pt x="63892" y="29242"/>
                    <a:pt x="63629" y="29216"/>
                    <a:pt x="63341" y="29190"/>
                  </a:cubicBezTo>
                  <a:cubicBezTo>
                    <a:pt x="63052" y="29137"/>
                    <a:pt x="62763" y="29111"/>
                    <a:pt x="62474" y="29058"/>
                  </a:cubicBezTo>
                  <a:cubicBezTo>
                    <a:pt x="62186" y="29032"/>
                    <a:pt x="61897" y="28980"/>
                    <a:pt x="61634" y="28901"/>
                  </a:cubicBezTo>
                  <a:cubicBezTo>
                    <a:pt x="61346" y="28848"/>
                    <a:pt x="61083" y="28796"/>
                    <a:pt x="60794" y="28717"/>
                  </a:cubicBezTo>
                  <a:cubicBezTo>
                    <a:pt x="60532" y="28665"/>
                    <a:pt x="60296" y="28586"/>
                    <a:pt x="60059" y="28507"/>
                  </a:cubicBezTo>
                  <a:cubicBezTo>
                    <a:pt x="59797" y="28428"/>
                    <a:pt x="59587" y="28350"/>
                    <a:pt x="59377" y="28271"/>
                  </a:cubicBezTo>
                  <a:cubicBezTo>
                    <a:pt x="59167" y="28192"/>
                    <a:pt x="58983" y="28113"/>
                    <a:pt x="58826" y="28061"/>
                  </a:cubicBezTo>
                  <a:cubicBezTo>
                    <a:pt x="58668" y="27982"/>
                    <a:pt x="58537" y="27903"/>
                    <a:pt x="58406" y="27851"/>
                  </a:cubicBezTo>
                  <a:cubicBezTo>
                    <a:pt x="58196" y="27746"/>
                    <a:pt x="58065" y="27667"/>
                    <a:pt x="58064" y="27667"/>
                  </a:cubicBezTo>
                  <a:lnTo>
                    <a:pt x="58064" y="27667"/>
                  </a:lnTo>
                  <a:cubicBezTo>
                    <a:pt x="58065" y="27667"/>
                    <a:pt x="58196" y="27693"/>
                    <a:pt x="58458" y="27746"/>
                  </a:cubicBezTo>
                  <a:cubicBezTo>
                    <a:pt x="58563" y="27772"/>
                    <a:pt x="58721" y="27798"/>
                    <a:pt x="58904" y="27851"/>
                  </a:cubicBezTo>
                  <a:cubicBezTo>
                    <a:pt x="59062" y="27877"/>
                    <a:pt x="59272" y="27930"/>
                    <a:pt x="59482" y="27956"/>
                  </a:cubicBezTo>
                  <a:cubicBezTo>
                    <a:pt x="59692" y="28008"/>
                    <a:pt x="59902" y="28035"/>
                    <a:pt x="60164" y="28087"/>
                  </a:cubicBezTo>
                  <a:cubicBezTo>
                    <a:pt x="60401" y="28140"/>
                    <a:pt x="60637" y="28192"/>
                    <a:pt x="60926" y="28218"/>
                  </a:cubicBezTo>
                  <a:cubicBezTo>
                    <a:pt x="61188" y="28271"/>
                    <a:pt x="61451" y="28323"/>
                    <a:pt x="61739" y="28376"/>
                  </a:cubicBezTo>
                  <a:cubicBezTo>
                    <a:pt x="62002" y="28402"/>
                    <a:pt x="62291" y="28455"/>
                    <a:pt x="62579" y="28507"/>
                  </a:cubicBezTo>
                  <a:cubicBezTo>
                    <a:pt x="62842" y="28560"/>
                    <a:pt x="63131" y="28586"/>
                    <a:pt x="63419" y="28638"/>
                  </a:cubicBezTo>
                  <a:cubicBezTo>
                    <a:pt x="63472" y="28638"/>
                    <a:pt x="63498" y="28638"/>
                    <a:pt x="63551" y="28665"/>
                  </a:cubicBezTo>
                  <a:cubicBezTo>
                    <a:pt x="63472" y="26801"/>
                    <a:pt x="63524" y="25488"/>
                    <a:pt x="63656" y="24491"/>
                  </a:cubicBezTo>
                  <a:cubicBezTo>
                    <a:pt x="63682" y="24963"/>
                    <a:pt x="63682" y="25383"/>
                    <a:pt x="63708" y="25803"/>
                  </a:cubicBezTo>
                  <a:cubicBezTo>
                    <a:pt x="63734" y="26197"/>
                    <a:pt x="63761" y="26565"/>
                    <a:pt x="63787" y="26906"/>
                  </a:cubicBezTo>
                  <a:cubicBezTo>
                    <a:pt x="63813" y="27221"/>
                    <a:pt x="63839" y="27510"/>
                    <a:pt x="63866" y="27746"/>
                  </a:cubicBezTo>
                  <a:cubicBezTo>
                    <a:pt x="63944" y="28218"/>
                    <a:pt x="63971" y="28481"/>
                    <a:pt x="63971" y="28481"/>
                  </a:cubicBezTo>
                  <a:cubicBezTo>
                    <a:pt x="63971" y="28481"/>
                    <a:pt x="63971" y="28218"/>
                    <a:pt x="63997" y="27746"/>
                  </a:cubicBezTo>
                  <a:cubicBezTo>
                    <a:pt x="63997" y="27510"/>
                    <a:pt x="63997" y="27221"/>
                    <a:pt x="64023" y="26906"/>
                  </a:cubicBezTo>
                  <a:cubicBezTo>
                    <a:pt x="64023" y="26565"/>
                    <a:pt x="64023" y="26197"/>
                    <a:pt x="64049" y="25803"/>
                  </a:cubicBezTo>
                  <a:cubicBezTo>
                    <a:pt x="64049" y="25383"/>
                    <a:pt x="64076" y="24963"/>
                    <a:pt x="64102" y="24491"/>
                  </a:cubicBezTo>
                  <a:cubicBezTo>
                    <a:pt x="64154" y="24045"/>
                    <a:pt x="64181" y="23572"/>
                    <a:pt x="64259" y="23073"/>
                  </a:cubicBezTo>
                  <a:cubicBezTo>
                    <a:pt x="64338" y="22601"/>
                    <a:pt x="64469" y="22102"/>
                    <a:pt x="64627" y="21603"/>
                  </a:cubicBezTo>
                  <a:cubicBezTo>
                    <a:pt x="64784" y="21105"/>
                    <a:pt x="64968" y="20606"/>
                    <a:pt x="65099" y="20081"/>
                  </a:cubicBezTo>
                  <a:lnTo>
                    <a:pt x="65204" y="19661"/>
                  </a:lnTo>
                  <a:lnTo>
                    <a:pt x="65309" y="19267"/>
                  </a:lnTo>
                  <a:lnTo>
                    <a:pt x="65336" y="19083"/>
                  </a:lnTo>
                  <a:lnTo>
                    <a:pt x="65388" y="18873"/>
                  </a:lnTo>
                  <a:cubicBezTo>
                    <a:pt x="65414" y="18742"/>
                    <a:pt x="65441" y="18611"/>
                    <a:pt x="65467" y="18480"/>
                  </a:cubicBezTo>
                  <a:cubicBezTo>
                    <a:pt x="65572" y="17955"/>
                    <a:pt x="65651" y="17456"/>
                    <a:pt x="65729" y="16931"/>
                  </a:cubicBezTo>
                  <a:cubicBezTo>
                    <a:pt x="65808" y="16432"/>
                    <a:pt x="65834" y="15934"/>
                    <a:pt x="65834" y="15461"/>
                  </a:cubicBezTo>
                  <a:cubicBezTo>
                    <a:pt x="65834" y="15304"/>
                    <a:pt x="65834" y="15146"/>
                    <a:pt x="65808" y="14989"/>
                  </a:cubicBezTo>
                  <a:cubicBezTo>
                    <a:pt x="65782" y="14070"/>
                    <a:pt x="65519" y="13387"/>
                    <a:pt x="64863" y="13046"/>
                  </a:cubicBezTo>
                  <a:cubicBezTo>
                    <a:pt x="64627" y="12915"/>
                    <a:pt x="64391" y="12862"/>
                    <a:pt x="64181" y="12836"/>
                  </a:cubicBezTo>
                  <a:cubicBezTo>
                    <a:pt x="64062" y="12810"/>
                    <a:pt x="63957" y="12803"/>
                    <a:pt x="63866" y="12803"/>
                  </a:cubicBezTo>
                  <a:cubicBezTo>
                    <a:pt x="63774" y="12803"/>
                    <a:pt x="63695" y="12810"/>
                    <a:pt x="63629" y="12810"/>
                  </a:cubicBezTo>
                  <a:cubicBezTo>
                    <a:pt x="63498" y="12810"/>
                    <a:pt x="63446" y="12836"/>
                    <a:pt x="63446" y="12836"/>
                  </a:cubicBezTo>
                  <a:lnTo>
                    <a:pt x="63498" y="12836"/>
                  </a:lnTo>
                  <a:cubicBezTo>
                    <a:pt x="63345" y="12841"/>
                    <a:pt x="63197" y="12843"/>
                    <a:pt x="63055" y="12843"/>
                  </a:cubicBezTo>
                  <a:cubicBezTo>
                    <a:pt x="61593" y="12843"/>
                    <a:pt x="60726" y="12612"/>
                    <a:pt x="60296" y="12469"/>
                  </a:cubicBezTo>
                  <a:cubicBezTo>
                    <a:pt x="60191" y="12416"/>
                    <a:pt x="60086" y="12337"/>
                    <a:pt x="59981" y="12259"/>
                  </a:cubicBezTo>
                  <a:cubicBezTo>
                    <a:pt x="59849" y="12154"/>
                    <a:pt x="59718" y="12022"/>
                    <a:pt x="59639" y="11917"/>
                  </a:cubicBezTo>
                  <a:cubicBezTo>
                    <a:pt x="59561" y="11812"/>
                    <a:pt x="59508" y="11734"/>
                    <a:pt x="59508" y="11734"/>
                  </a:cubicBezTo>
                  <a:lnTo>
                    <a:pt x="59508" y="11734"/>
                  </a:lnTo>
                  <a:cubicBezTo>
                    <a:pt x="59508" y="11734"/>
                    <a:pt x="59534" y="11839"/>
                    <a:pt x="59561" y="11970"/>
                  </a:cubicBezTo>
                  <a:cubicBezTo>
                    <a:pt x="59587" y="12101"/>
                    <a:pt x="59666" y="12259"/>
                    <a:pt x="59744" y="12416"/>
                  </a:cubicBezTo>
                  <a:cubicBezTo>
                    <a:pt x="59284" y="12615"/>
                    <a:pt x="58502" y="12680"/>
                    <a:pt x="57673" y="12680"/>
                  </a:cubicBezTo>
                  <a:cubicBezTo>
                    <a:pt x="56424" y="12680"/>
                    <a:pt x="55068" y="12532"/>
                    <a:pt x="54547" y="12469"/>
                  </a:cubicBezTo>
                  <a:cubicBezTo>
                    <a:pt x="54600" y="12416"/>
                    <a:pt x="54626" y="12390"/>
                    <a:pt x="54652" y="12337"/>
                  </a:cubicBezTo>
                  <a:cubicBezTo>
                    <a:pt x="54757" y="12232"/>
                    <a:pt x="54836" y="12101"/>
                    <a:pt x="54888" y="11996"/>
                  </a:cubicBezTo>
                  <a:cubicBezTo>
                    <a:pt x="54941" y="11917"/>
                    <a:pt x="54941" y="11839"/>
                    <a:pt x="54941" y="11839"/>
                  </a:cubicBezTo>
                  <a:lnTo>
                    <a:pt x="54941" y="11839"/>
                  </a:lnTo>
                  <a:cubicBezTo>
                    <a:pt x="54941" y="11839"/>
                    <a:pt x="54888" y="11891"/>
                    <a:pt x="54810" y="11944"/>
                  </a:cubicBezTo>
                  <a:cubicBezTo>
                    <a:pt x="54731" y="11996"/>
                    <a:pt x="54600" y="12075"/>
                    <a:pt x="54495" y="12101"/>
                  </a:cubicBezTo>
                  <a:cubicBezTo>
                    <a:pt x="54442" y="12127"/>
                    <a:pt x="54390" y="12154"/>
                    <a:pt x="54363" y="12154"/>
                  </a:cubicBezTo>
                  <a:cubicBezTo>
                    <a:pt x="54363" y="11182"/>
                    <a:pt x="53681" y="9371"/>
                    <a:pt x="53681" y="9371"/>
                  </a:cubicBezTo>
                  <a:cubicBezTo>
                    <a:pt x="54075" y="9214"/>
                    <a:pt x="54363" y="9161"/>
                    <a:pt x="54495" y="9161"/>
                  </a:cubicBezTo>
                  <a:close/>
                  <a:moveTo>
                    <a:pt x="57329" y="28297"/>
                  </a:moveTo>
                  <a:cubicBezTo>
                    <a:pt x="57330" y="28297"/>
                    <a:pt x="57487" y="28350"/>
                    <a:pt x="57776" y="28428"/>
                  </a:cubicBezTo>
                  <a:cubicBezTo>
                    <a:pt x="58038" y="28507"/>
                    <a:pt x="58432" y="28638"/>
                    <a:pt x="58904" y="28796"/>
                  </a:cubicBezTo>
                  <a:cubicBezTo>
                    <a:pt x="59114" y="28848"/>
                    <a:pt x="59377" y="28927"/>
                    <a:pt x="59639" y="29006"/>
                  </a:cubicBezTo>
                  <a:cubicBezTo>
                    <a:pt x="59902" y="29085"/>
                    <a:pt x="60191" y="29163"/>
                    <a:pt x="60479" y="29242"/>
                  </a:cubicBezTo>
                  <a:cubicBezTo>
                    <a:pt x="60768" y="29321"/>
                    <a:pt x="61083" y="29400"/>
                    <a:pt x="61398" y="29478"/>
                  </a:cubicBezTo>
                  <a:cubicBezTo>
                    <a:pt x="61687" y="29557"/>
                    <a:pt x="62002" y="29610"/>
                    <a:pt x="62317" y="29688"/>
                  </a:cubicBezTo>
                  <a:cubicBezTo>
                    <a:pt x="62632" y="29741"/>
                    <a:pt x="62947" y="29820"/>
                    <a:pt x="63262" y="29846"/>
                  </a:cubicBezTo>
                  <a:cubicBezTo>
                    <a:pt x="63577" y="29898"/>
                    <a:pt x="63892" y="29951"/>
                    <a:pt x="64181" y="29977"/>
                  </a:cubicBezTo>
                  <a:cubicBezTo>
                    <a:pt x="64496" y="30030"/>
                    <a:pt x="64784" y="30056"/>
                    <a:pt x="65047" y="30082"/>
                  </a:cubicBezTo>
                  <a:cubicBezTo>
                    <a:pt x="65336" y="30108"/>
                    <a:pt x="65598" y="30135"/>
                    <a:pt x="65834" y="30135"/>
                  </a:cubicBezTo>
                  <a:cubicBezTo>
                    <a:pt x="66071" y="30161"/>
                    <a:pt x="66307" y="30187"/>
                    <a:pt x="66491" y="30187"/>
                  </a:cubicBezTo>
                  <a:cubicBezTo>
                    <a:pt x="66701" y="30187"/>
                    <a:pt x="66884" y="30213"/>
                    <a:pt x="67016" y="30213"/>
                  </a:cubicBezTo>
                  <a:cubicBezTo>
                    <a:pt x="67304" y="30213"/>
                    <a:pt x="67462" y="30240"/>
                    <a:pt x="67462" y="30240"/>
                  </a:cubicBezTo>
                  <a:cubicBezTo>
                    <a:pt x="67462" y="30240"/>
                    <a:pt x="67304" y="30266"/>
                    <a:pt x="67016" y="30318"/>
                  </a:cubicBezTo>
                  <a:cubicBezTo>
                    <a:pt x="66884" y="30345"/>
                    <a:pt x="66701" y="30371"/>
                    <a:pt x="66517" y="30397"/>
                  </a:cubicBezTo>
                  <a:cubicBezTo>
                    <a:pt x="66412" y="30423"/>
                    <a:pt x="66307" y="30423"/>
                    <a:pt x="66202" y="30450"/>
                  </a:cubicBezTo>
                  <a:cubicBezTo>
                    <a:pt x="66071" y="30450"/>
                    <a:pt x="65966" y="30476"/>
                    <a:pt x="65834" y="30476"/>
                  </a:cubicBezTo>
                  <a:cubicBezTo>
                    <a:pt x="65598" y="30502"/>
                    <a:pt x="65336" y="30502"/>
                    <a:pt x="65047" y="30502"/>
                  </a:cubicBezTo>
                  <a:cubicBezTo>
                    <a:pt x="64951" y="30511"/>
                    <a:pt x="64851" y="30514"/>
                    <a:pt x="64751" y="30514"/>
                  </a:cubicBezTo>
                  <a:cubicBezTo>
                    <a:pt x="64551" y="30514"/>
                    <a:pt x="64347" y="30502"/>
                    <a:pt x="64154" y="30502"/>
                  </a:cubicBezTo>
                  <a:cubicBezTo>
                    <a:pt x="63839" y="30476"/>
                    <a:pt x="63524" y="30450"/>
                    <a:pt x="63183" y="30397"/>
                  </a:cubicBezTo>
                  <a:cubicBezTo>
                    <a:pt x="62868" y="30371"/>
                    <a:pt x="62553" y="30292"/>
                    <a:pt x="62212" y="30240"/>
                  </a:cubicBezTo>
                  <a:cubicBezTo>
                    <a:pt x="61897" y="30161"/>
                    <a:pt x="61556" y="30108"/>
                    <a:pt x="61267" y="30003"/>
                  </a:cubicBezTo>
                  <a:cubicBezTo>
                    <a:pt x="61083" y="29977"/>
                    <a:pt x="60952" y="29925"/>
                    <a:pt x="60794" y="29872"/>
                  </a:cubicBezTo>
                  <a:cubicBezTo>
                    <a:pt x="60637" y="29820"/>
                    <a:pt x="60479" y="29767"/>
                    <a:pt x="60348" y="29741"/>
                  </a:cubicBezTo>
                  <a:cubicBezTo>
                    <a:pt x="60059" y="29636"/>
                    <a:pt x="59771" y="29531"/>
                    <a:pt x="59508" y="29426"/>
                  </a:cubicBezTo>
                  <a:cubicBezTo>
                    <a:pt x="59377" y="29347"/>
                    <a:pt x="59246" y="29321"/>
                    <a:pt x="59114" y="29268"/>
                  </a:cubicBezTo>
                  <a:cubicBezTo>
                    <a:pt x="59009" y="29190"/>
                    <a:pt x="58878" y="29137"/>
                    <a:pt x="58773" y="29085"/>
                  </a:cubicBezTo>
                  <a:cubicBezTo>
                    <a:pt x="58537" y="28980"/>
                    <a:pt x="58353" y="28875"/>
                    <a:pt x="58169" y="28796"/>
                  </a:cubicBezTo>
                  <a:cubicBezTo>
                    <a:pt x="57986" y="28691"/>
                    <a:pt x="57854" y="28612"/>
                    <a:pt x="57723" y="28533"/>
                  </a:cubicBezTo>
                  <a:cubicBezTo>
                    <a:pt x="57461" y="28376"/>
                    <a:pt x="57330" y="28297"/>
                    <a:pt x="57329" y="28297"/>
                  </a:cubicBezTo>
                  <a:close/>
                  <a:moveTo>
                    <a:pt x="20396" y="24753"/>
                  </a:moveTo>
                  <a:cubicBezTo>
                    <a:pt x="20396" y="24754"/>
                    <a:pt x="20055" y="25252"/>
                    <a:pt x="19583" y="26013"/>
                  </a:cubicBezTo>
                  <a:cubicBezTo>
                    <a:pt x="19346" y="26381"/>
                    <a:pt x="19084" y="26827"/>
                    <a:pt x="18795" y="27326"/>
                  </a:cubicBezTo>
                  <a:cubicBezTo>
                    <a:pt x="18664" y="27562"/>
                    <a:pt x="18533" y="27825"/>
                    <a:pt x="18401" y="28061"/>
                  </a:cubicBezTo>
                  <a:cubicBezTo>
                    <a:pt x="18270" y="28323"/>
                    <a:pt x="18165" y="28586"/>
                    <a:pt x="18034" y="28875"/>
                  </a:cubicBezTo>
                  <a:cubicBezTo>
                    <a:pt x="17929" y="29137"/>
                    <a:pt x="17798" y="29426"/>
                    <a:pt x="17640" y="29688"/>
                  </a:cubicBezTo>
                  <a:cubicBezTo>
                    <a:pt x="17509" y="29951"/>
                    <a:pt x="17351" y="30187"/>
                    <a:pt x="17194" y="30423"/>
                  </a:cubicBezTo>
                  <a:cubicBezTo>
                    <a:pt x="17036" y="30660"/>
                    <a:pt x="16879" y="30896"/>
                    <a:pt x="16721" y="31106"/>
                  </a:cubicBezTo>
                  <a:cubicBezTo>
                    <a:pt x="16564" y="31289"/>
                    <a:pt x="16406" y="31473"/>
                    <a:pt x="16249" y="31657"/>
                  </a:cubicBezTo>
                  <a:cubicBezTo>
                    <a:pt x="15645" y="32313"/>
                    <a:pt x="15173" y="32681"/>
                    <a:pt x="15173" y="32681"/>
                  </a:cubicBezTo>
                  <a:cubicBezTo>
                    <a:pt x="15173" y="32681"/>
                    <a:pt x="15278" y="32576"/>
                    <a:pt x="15435" y="32366"/>
                  </a:cubicBezTo>
                  <a:cubicBezTo>
                    <a:pt x="15593" y="32182"/>
                    <a:pt x="15829" y="31893"/>
                    <a:pt x="16091" y="31526"/>
                  </a:cubicBezTo>
                  <a:cubicBezTo>
                    <a:pt x="16223" y="31342"/>
                    <a:pt x="16354" y="31158"/>
                    <a:pt x="16511" y="30948"/>
                  </a:cubicBezTo>
                  <a:cubicBezTo>
                    <a:pt x="16643" y="30738"/>
                    <a:pt x="16800" y="30502"/>
                    <a:pt x="16931" y="30266"/>
                  </a:cubicBezTo>
                  <a:cubicBezTo>
                    <a:pt x="17089" y="30030"/>
                    <a:pt x="17220" y="29793"/>
                    <a:pt x="17351" y="29531"/>
                  </a:cubicBezTo>
                  <a:cubicBezTo>
                    <a:pt x="17483" y="29268"/>
                    <a:pt x="17614" y="29006"/>
                    <a:pt x="17719" y="28717"/>
                  </a:cubicBezTo>
                  <a:cubicBezTo>
                    <a:pt x="17850" y="28455"/>
                    <a:pt x="17981" y="28192"/>
                    <a:pt x="18113" y="27930"/>
                  </a:cubicBezTo>
                  <a:cubicBezTo>
                    <a:pt x="18244" y="27667"/>
                    <a:pt x="18401" y="27405"/>
                    <a:pt x="18533" y="27168"/>
                  </a:cubicBezTo>
                  <a:cubicBezTo>
                    <a:pt x="18848" y="26670"/>
                    <a:pt x="19136" y="26250"/>
                    <a:pt x="19425" y="25908"/>
                  </a:cubicBezTo>
                  <a:cubicBezTo>
                    <a:pt x="19976" y="25174"/>
                    <a:pt x="20396" y="24754"/>
                    <a:pt x="20396" y="24753"/>
                  </a:cubicBezTo>
                  <a:close/>
                  <a:moveTo>
                    <a:pt x="61792" y="30896"/>
                  </a:moveTo>
                  <a:cubicBezTo>
                    <a:pt x="61792" y="30896"/>
                    <a:pt x="61818" y="31001"/>
                    <a:pt x="61871" y="31185"/>
                  </a:cubicBezTo>
                  <a:cubicBezTo>
                    <a:pt x="61897" y="31263"/>
                    <a:pt x="61949" y="31368"/>
                    <a:pt x="61976" y="31499"/>
                  </a:cubicBezTo>
                  <a:cubicBezTo>
                    <a:pt x="62028" y="31604"/>
                    <a:pt x="62081" y="31762"/>
                    <a:pt x="62133" y="31893"/>
                  </a:cubicBezTo>
                  <a:cubicBezTo>
                    <a:pt x="62186" y="32051"/>
                    <a:pt x="62238" y="32208"/>
                    <a:pt x="62291" y="32392"/>
                  </a:cubicBezTo>
                  <a:cubicBezTo>
                    <a:pt x="62343" y="32549"/>
                    <a:pt x="62422" y="32733"/>
                    <a:pt x="62474" y="32917"/>
                  </a:cubicBezTo>
                  <a:cubicBezTo>
                    <a:pt x="62553" y="33101"/>
                    <a:pt x="62632" y="33284"/>
                    <a:pt x="62684" y="33494"/>
                  </a:cubicBezTo>
                  <a:cubicBezTo>
                    <a:pt x="62763" y="33678"/>
                    <a:pt x="62842" y="33888"/>
                    <a:pt x="62921" y="34072"/>
                  </a:cubicBezTo>
                  <a:cubicBezTo>
                    <a:pt x="62999" y="34282"/>
                    <a:pt x="63052" y="34466"/>
                    <a:pt x="63131" y="34649"/>
                  </a:cubicBezTo>
                  <a:cubicBezTo>
                    <a:pt x="63236" y="34859"/>
                    <a:pt x="63288" y="35043"/>
                    <a:pt x="63367" y="35227"/>
                  </a:cubicBezTo>
                  <a:cubicBezTo>
                    <a:pt x="63446" y="35411"/>
                    <a:pt x="63524" y="35568"/>
                    <a:pt x="63603" y="35726"/>
                  </a:cubicBezTo>
                  <a:cubicBezTo>
                    <a:pt x="63682" y="35909"/>
                    <a:pt x="63761" y="36067"/>
                    <a:pt x="63813" y="36198"/>
                  </a:cubicBezTo>
                  <a:cubicBezTo>
                    <a:pt x="63944" y="36487"/>
                    <a:pt x="64076" y="36723"/>
                    <a:pt x="64154" y="36881"/>
                  </a:cubicBezTo>
                  <a:cubicBezTo>
                    <a:pt x="64233" y="37064"/>
                    <a:pt x="64286" y="37143"/>
                    <a:pt x="64286" y="37143"/>
                  </a:cubicBezTo>
                  <a:cubicBezTo>
                    <a:pt x="64286" y="37143"/>
                    <a:pt x="64207" y="37064"/>
                    <a:pt x="64076" y="36933"/>
                  </a:cubicBezTo>
                  <a:cubicBezTo>
                    <a:pt x="63971" y="36802"/>
                    <a:pt x="63813" y="36566"/>
                    <a:pt x="63629" y="36303"/>
                  </a:cubicBezTo>
                  <a:cubicBezTo>
                    <a:pt x="63551" y="36172"/>
                    <a:pt x="63446" y="36041"/>
                    <a:pt x="63341" y="35857"/>
                  </a:cubicBezTo>
                  <a:cubicBezTo>
                    <a:pt x="63262" y="35699"/>
                    <a:pt x="63157" y="35542"/>
                    <a:pt x="63078" y="35358"/>
                  </a:cubicBezTo>
                  <a:cubicBezTo>
                    <a:pt x="62894" y="35017"/>
                    <a:pt x="62711" y="34623"/>
                    <a:pt x="62553" y="34229"/>
                  </a:cubicBezTo>
                  <a:cubicBezTo>
                    <a:pt x="62474" y="34019"/>
                    <a:pt x="62396" y="33809"/>
                    <a:pt x="62343" y="33626"/>
                  </a:cubicBezTo>
                  <a:cubicBezTo>
                    <a:pt x="62264" y="33416"/>
                    <a:pt x="62212" y="33206"/>
                    <a:pt x="62159" y="33022"/>
                  </a:cubicBezTo>
                  <a:cubicBezTo>
                    <a:pt x="62107" y="32838"/>
                    <a:pt x="62054" y="32654"/>
                    <a:pt x="62028" y="32471"/>
                  </a:cubicBezTo>
                  <a:cubicBezTo>
                    <a:pt x="61976" y="32287"/>
                    <a:pt x="61949" y="32103"/>
                    <a:pt x="61923" y="31946"/>
                  </a:cubicBezTo>
                  <a:cubicBezTo>
                    <a:pt x="61844" y="31631"/>
                    <a:pt x="61818" y="31368"/>
                    <a:pt x="61792" y="31185"/>
                  </a:cubicBezTo>
                  <a:cubicBezTo>
                    <a:pt x="61792" y="31001"/>
                    <a:pt x="61792" y="30896"/>
                    <a:pt x="61792" y="30896"/>
                  </a:cubicBezTo>
                  <a:close/>
                  <a:moveTo>
                    <a:pt x="13755" y="29452"/>
                  </a:moveTo>
                  <a:lnTo>
                    <a:pt x="13755" y="29452"/>
                  </a:lnTo>
                  <a:cubicBezTo>
                    <a:pt x="13808" y="29478"/>
                    <a:pt x="13887" y="29557"/>
                    <a:pt x="13939" y="29662"/>
                  </a:cubicBezTo>
                  <a:cubicBezTo>
                    <a:pt x="14070" y="29898"/>
                    <a:pt x="14149" y="30266"/>
                    <a:pt x="14149" y="30686"/>
                  </a:cubicBezTo>
                  <a:cubicBezTo>
                    <a:pt x="14175" y="30896"/>
                    <a:pt x="14175" y="31132"/>
                    <a:pt x="14202" y="31368"/>
                  </a:cubicBezTo>
                  <a:cubicBezTo>
                    <a:pt x="14202" y="31499"/>
                    <a:pt x="14228" y="31604"/>
                    <a:pt x="14254" y="31709"/>
                  </a:cubicBezTo>
                  <a:cubicBezTo>
                    <a:pt x="14280" y="31788"/>
                    <a:pt x="14307" y="31814"/>
                    <a:pt x="14333" y="31867"/>
                  </a:cubicBezTo>
                  <a:cubicBezTo>
                    <a:pt x="14359" y="31893"/>
                    <a:pt x="14385" y="31919"/>
                    <a:pt x="14385" y="31919"/>
                  </a:cubicBezTo>
                  <a:lnTo>
                    <a:pt x="14438" y="31972"/>
                  </a:lnTo>
                  <a:cubicBezTo>
                    <a:pt x="14438" y="31972"/>
                    <a:pt x="14464" y="31998"/>
                    <a:pt x="14490" y="31998"/>
                  </a:cubicBezTo>
                  <a:cubicBezTo>
                    <a:pt x="14569" y="32156"/>
                    <a:pt x="14569" y="32313"/>
                    <a:pt x="14569" y="32471"/>
                  </a:cubicBezTo>
                  <a:cubicBezTo>
                    <a:pt x="14569" y="32602"/>
                    <a:pt x="14517" y="32733"/>
                    <a:pt x="14490" y="32891"/>
                  </a:cubicBezTo>
                  <a:cubicBezTo>
                    <a:pt x="14412" y="33153"/>
                    <a:pt x="14333" y="33442"/>
                    <a:pt x="14254" y="33704"/>
                  </a:cubicBezTo>
                  <a:cubicBezTo>
                    <a:pt x="14175" y="33967"/>
                    <a:pt x="14097" y="34256"/>
                    <a:pt x="14070" y="34518"/>
                  </a:cubicBezTo>
                  <a:cubicBezTo>
                    <a:pt x="14044" y="34649"/>
                    <a:pt x="14044" y="34781"/>
                    <a:pt x="14044" y="34912"/>
                  </a:cubicBezTo>
                  <a:cubicBezTo>
                    <a:pt x="14070" y="35043"/>
                    <a:pt x="14097" y="35174"/>
                    <a:pt x="14097" y="35306"/>
                  </a:cubicBezTo>
                  <a:cubicBezTo>
                    <a:pt x="14202" y="35831"/>
                    <a:pt x="14280" y="36329"/>
                    <a:pt x="14359" y="36749"/>
                  </a:cubicBezTo>
                  <a:cubicBezTo>
                    <a:pt x="14543" y="37589"/>
                    <a:pt x="14648" y="38141"/>
                    <a:pt x="14648" y="38141"/>
                  </a:cubicBezTo>
                  <a:cubicBezTo>
                    <a:pt x="14648" y="38141"/>
                    <a:pt x="14595" y="38009"/>
                    <a:pt x="14543" y="37773"/>
                  </a:cubicBezTo>
                  <a:cubicBezTo>
                    <a:pt x="14464" y="37537"/>
                    <a:pt x="14359" y="37196"/>
                    <a:pt x="14254" y="36776"/>
                  </a:cubicBezTo>
                  <a:cubicBezTo>
                    <a:pt x="14175" y="36356"/>
                    <a:pt x="14044" y="35857"/>
                    <a:pt x="13939" y="35332"/>
                  </a:cubicBezTo>
                  <a:cubicBezTo>
                    <a:pt x="13913" y="35201"/>
                    <a:pt x="13913" y="35069"/>
                    <a:pt x="13887" y="34938"/>
                  </a:cubicBezTo>
                  <a:cubicBezTo>
                    <a:pt x="13887" y="34781"/>
                    <a:pt x="13887" y="34649"/>
                    <a:pt x="13887" y="34492"/>
                  </a:cubicBezTo>
                  <a:cubicBezTo>
                    <a:pt x="13913" y="34203"/>
                    <a:pt x="13992" y="33914"/>
                    <a:pt x="14070" y="33652"/>
                  </a:cubicBezTo>
                  <a:cubicBezTo>
                    <a:pt x="14149" y="33363"/>
                    <a:pt x="14254" y="33101"/>
                    <a:pt x="14333" y="32838"/>
                  </a:cubicBezTo>
                  <a:cubicBezTo>
                    <a:pt x="14359" y="32707"/>
                    <a:pt x="14385" y="32576"/>
                    <a:pt x="14412" y="32444"/>
                  </a:cubicBezTo>
                  <a:cubicBezTo>
                    <a:pt x="14412" y="32313"/>
                    <a:pt x="14412" y="32182"/>
                    <a:pt x="14359" y="32103"/>
                  </a:cubicBezTo>
                  <a:cubicBezTo>
                    <a:pt x="14333" y="32103"/>
                    <a:pt x="14333" y="32103"/>
                    <a:pt x="14333" y="32077"/>
                  </a:cubicBezTo>
                  <a:cubicBezTo>
                    <a:pt x="14333" y="32077"/>
                    <a:pt x="14307" y="32051"/>
                    <a:pt x="14307" y="32051"/>
                  </a:cubicBezTo>
                  <a:cubicBezTo>
                    <a:pt x="14280" y="32024"/>
                    <a:pt x="14228" y="31998"/>
                    <a:pt x="14228" y="31972"/>
                  </a:cubicBezTo>
                  <a:cubicBezTo>
                    <a:pt x="14175" y="31893"/>
                    <a:pt x="14149" y="31841"/>
                    <a:pt x="14123" y="31762"/>
                  </a:cubicBezTo>
                  <a:cubicBezTo>
                    <a:pt x="14070" y="31631"/>
                    <a:pt x="14070" y="31499"/>
                    <a:pt x="14044" y="31368"/>
                  </a:cubicBezTo>
                  <a:cubicBezTo>
                    <a:pt x="14044" y="31132"/>
                    <a:pt x="14044" y="30896"/>
                    <a:pt x="14044" y="30686"/>
                  </a:cubicBezTo>
                  <a:cubicBezTo>
                    <a:pt x="14044" y="30476"/>
                    <a:pt x="14044" y="30266"/>
                    <a:pt x="14018" y="30108"/>
                  </a:cubicBezTo>
                  <a:cubicBezTo>
                    <a:pt x="13992" y="29951"/>
                    <a:pt x="13965" y="29793"/>
                    <a:pt x="13913" y="29688"/>
                  </a:cubicBezTo>
                  <a:cubicBezTo>
                    <a:pt x="13860" y="29583"/>
                    <a:pt x="13808" y="29505"/>
                    <a:pt x="13755" y="29452"/>
                  </a:cubicBezTo>
                  <a:close/>
                  <a:moveTo>
                    <a:pt x="23651" y="34571"/>
                  </a:moveTo>
                  <a:cubicBezTo>
                    <a:pt x="23651" y="34571"/>
                    <a:pt x="23599" y="34728"/>
                    <a:pt x="23441" y="34938"/>
                  </a:cubicBezTo>
                  <a:cubicBezTo>
                    <a:pt x="23363" y="35043"/>
                    <a:pt x="23284" y="35174"/>
                    <a:pt x="23153" y="35306"/>
                  </a:cubicBezTo>
                  <a:cubicBezTo>
                    <a:pt x="23048" y="35437"/>
                    <a:pt x="22916" y="35594"/>
                    <a:pt x="22733" y="35752"/>
                  </a:cubicBezTo>
                  <a:cubicBezTo>
                    <a:pt x="22418" y="36067"/>
                    <a:pt x="22024" y="36408"/>
                    <a:pt x="21551" y="36723"/>
                  </a:cubicBezTo>
                  <a:cubicBezTo>
                    <a:pt x="21341" y="36881"/>
                    <a:pt x="21079" y="37038"/>
                    <a:pt x="20843" y="37196"/>
                  </a:cubicBezTo>
                  <a:cubicBezTo>
                    <a:pt x="20580" y="37353"/>
                    <a:pt x="20344" y="37484"/>
                    <a:pt x="20055" y="37616"/>
                  </a:cubicBezTo>
                  <a:cubicBezTo>
                    <a:pt x="19924" y="37694"/>
                    <a:pt x="19793" y="37773"/>
                    <a:pt x="19661" y="37826"/>
                  </a:cubicBezTo>
                  <a:cubicBezTo>
                    <a:pt x="19530" y="37878"/>
                    <a:pt x="19399" y="37931"/>
                    <a:pt x="19241" y="38009"/>
                  </a:cubicBezTo>
                  <a:cubicBezTo>
                    <a:pt x="19110" y="38062"/>
                    <a:pt x="18979" y="38114"/>
                    <a:pt x="18848" y="38167"/>
                  </a:cubicBezTo>
                  <a:cubicBezTo>
                    <a:pt x="18716" y="38193"/>
                    <a:pt x="18585" y="38246"/>
                    <a:pt x="18454" y="38298"/>
                  </a:cubicBezTo>
                  <a:cubicBezTo>
                    <a:pt x="18165" y="38377"/>
                    <a:pt x="17903" y="38456"/>
                    <a:pt x="17666" y="38508"/>
                  </a:cubicBezTo>
                  <a:cubicBezTo>
                    <a:pt x="17430" y="38561"/>
                    <a:pt x="17194" y="38613"/>
                    <a:pt x="16958" y="38666"/>
                  </a:cubicBezTo>
                  <a:cubicBezTo>
                    <a:pt x="16511" y="38744"/>
                    <a:pt x="16144" y="38771"/>
                    <a:pt x="15881" y="38797"/>
                  </a:cubicBezTo>
                  <a:cubicBezTo>
                    <a:pt x="15776" y="38797"/>
                    <a:pt x="15671" y="38797"/>
                    <a:pt x="15593" y="38823"/>
                  </a:cubicBezTo>
                  <a:lnTo>
                    <a:pt x="15488" y="38823"/>
                  </a:lnTo>
                  <a:cubicBezTo>
                    <a:pt x="15488" y="38823"/>
                    <a:pt x="15619" y="38771"/>
                    <a:pt x="15881" y="38718"/>
                  </a:cubicBezTo>
                  <a:cubicBezTo>
                    <a:pt x="16144" y="38666"/>
                    <a:pt x="16485" y="38561"/>
                    <a:pt x="16905" y="38429"/>
                  </a:cubicBezTo>
                  <a:cubicBezTo>
                    <a:pt x="17325" y="38324"/>
                    <a:pt x="17824" y="38167"/>
                    <a:pt x="18323" y="37983"/>
                  </a:cubicBezTo>
                  <a:cubicBezTo>
                    <a:pt x="18585" y="37878"/>
                    <a:pt x="18848" y="37773"/>
                    <a:pt x="19110" y="37668"/>
                  </a:cubicBezTo>
                  <a:cubicBezTo>
                    <a:pt x="19373" y="37537"/>
                    <a:pt x="19635" y="37432"/>
                    <a:pt x="19898" y="37301"/>
                  </a:cubicBezTo>
                  <a:cubicBezTo>
                    <a:pt x="20029" y="37222"/>
                    <a:pt x="20160" y="37169"/>
                    <a:pt x="20291" y="37091"/>
                  </a:cubicBezTo>
                  <a:cubicBezTo>
                    <a:pt x="20423" y="37038"/>
                    <a:pt x="20554" y="36959"/>
                    <a:pt x="20659" y="36907"/>
                  </a:cubicBezTo>
                  <a:cubicBezTo>
                    <a:pt x="20921" y="36749"/>
                    <a:pt x="21158" y="36618"/>
                    <a:pt x="21394" y="36461"/>
                  </a:cubicBezTo>
                  <a:cubicBezTo>
                    <a:pt x="21866" y="36172"/>
                    <a:pt x="22260" y="35883"/>
                    <a:pt x="22601" y="35594"/>
                  </a:cubicBezTo>
                  <a:cubicBezTo>
                    <a:pt x="22785" y="35463"/>
                    <a:pt x="22943" y="35332"/>
                    <a:pt x="23074" y="35227"/>
                  </a:cubicBezTo>
                  <a:cubicBezTo>
                    <a:pt x="23205" y="35096"/>
                    <a:pt x="23310" y="34991"/>
                    <a:pt x="23389" y="34886"/>
                  </a:cubicBezTo>
                  <a:cubicBezTo>
                    <a:pt x="23573" y="34702"/>
                    <a:pt x="23651" y="34571"/>
                    <a:pt x="23651" y="34571"/>
                  </a:cubicBezTo>
                  <a:close/>
                  <a:moveTo>
                    <a:pt x="57356" y="27431"/>
                  </a:moveTo>
                  <a:cubicBezTo>
                    <a:pt x="57356" y="27431"/>
                    <a:pt x="57146" y="27615"/>
                    <a:pt x="56831" y="27956"/>
                  </a:cubicBezTo>
                  <a:cubicBezTo>
                    <a:pt x="56673" y="28113"/>
                    <a:pt x="56490" y="28323"/>
                    <a:pt x="56306" y="28586"/>
                  </a:cubicBezTo>
                  <a:cubicBezTo>
                    <a:pt x="56122" y="28822"/>
                    <a:pt x="55886" y="29111"/>
                    <a:pt x="55676" y="29452"/>
                  </a:cubicBezTo>
                  <a:cubicBezTo>
                    <a:pt x="55466" y="29767"/>
                    <a:pt x="55256" y="30135"/>
                    <a:pt x="55046" y="30528"/>
                  </a:cubicBezTo>
                  <a:cubicBezTo>
                    <a:pt x="54836" y="30922"/>
                    <a:pt x="54626" y="31342"/>
                    <a:pt x="54363" y="31762"/>
                  </a:cubicBezTo>
                  <a:cubicBezTo>
                    <a:pt x="53865" y="32628"/>
                    <a:pt x="53313" y="33494"/>
                    <a:pt x="52762" y="34387"/>
                  </a:cubicBezTo>
                  <a:cubicBezTo>
                    <a:pt x="52185" y="35253"/>
                    <a:pt x="51607" y="36146"/>
                    <a:pt x="51056" y="36933"/>
                  </a:cubicBezTo>
                  <a:cubicBezTo>
                    <a:pt x="50478" y="37747"/>
                    <a:pt x="50006" y="38508"/>
                    <a:pt x="49612" y="39191"/>
                  </a:cubicBezTo>
                  <a:cubicBezTo>
                    <a:pt x="49218" y="39873"/>
                    <a:pt x="48903" y="40451"/>
                    <a:pt x="48693" y="40844"/>
                  </a:cubicBezTo>
                  <a:cubicBezTo>
                    <a:pt x="48510" y="41264"/>
                    <a:pt x="48378" y="41501"/>
                    <a:pt x="48378" y="41501"/>
                  </a:cubicBezTo>
                  <a:cubicBezTo>
                    <a:pt x="48378" y="41501"/>
                    <a:pt x="48405" y="41448"/>
                    <a:pt x="48457" y="41317"/>
                  </a:cubicBezTo>
                  <a:cubicBezTo>
                    <a:pt x="48510" y="41212"/>
                    <a:pt x="48588" y="41054"/>
                    <a:pt x="48667" y="40844"/>
                  </a:cubicBezTo>
                  <a:cubicBezTo>
                    <a:pt x="48851" y="40424"/>
                    <a:pt x="49140" y="39821"/>
                    <a:pt x="49507" y="39138"/>
                  </a:cubicBezTo>
                  <a:cubicBezTo>
                    <a:pt x="49901" y="38456"/>
                    <a:pt x="50347" y="37668"/>
                    <a:pt x="50898" y="36854"/>
                  </a:cubicBezTo>
                  <a:cubicBezTo>
                    <a:pt x="51450" y="36041"/>
                    <a:pt x="52027" y="35174"/>
                    <a:pt x="52605" y="34282"/>
                  </a:cubicBezTo>
                  <a:cubicBezTo>
                    <a:pt x="53182" y="33416"/>
                    <a:pt x="53733" y="32523"/>
                    <a:pt x="54232" y="31683"/>
                  </a:cubicBezTo>
                  <a:cubicBezTo>
                    <a:pt x="54468" y="31263"/>
                    <a:pt x="54705" y="30843"/>
                    <a:pt x="54915" y="30450"/>
                  </a:cubicBezTo>
                  <a:cubicBezTo>
                    <a:pt x="55151" y="30056"/>
                    <a:pt x="55361" y="29715"/>
                    <a:pt x="55597" y="29373"/>
                  </a:cubicBezTo>
                  <a:cubicBezTo>
                    <a:pt x="55807" y="29058"/>
                    <a:pt x="56043" y="28770"/>
                    <a:pt x="56253" y="28533"/>
                  </a:cubicBezTo>
                  <a:cubicBezTo>
                    <a:pt x="56463" y="28297"/>
                    <a:pt x="56647" y="28087"/>
                    <a:pt x="56804" y="27930"/>
                  </a:cubicBezTo>
                  <a:cubicBezTo>
                    <a:pt x="57146" y="27588"/>
                    <a:pt x="57356" y="27431"/>
                    <a:pt x="57356" y="27431"/>
                  </a:cubicBezTo>
                  <a:close/>
                  <a:moveTo>
                    <a:pt x="61319" y="32024"/>
                  </a:moveTo>
                  <a:cubicBezTo>
                    <a:pt x="61319" y="32025"/>
                    <a:pt x="61372" y="32182"/>
                    <a:pt x="61451" y="32497"/>
                  </a:cubicBezTo>
                  <a:cubicBezTo>
                    <a:pt x="61529" y="32786"/>
                    <a:pt x="61661" y="33232"/>
                    <a:pt x="61818" y="33731"/>
                  </a:cubicBezTo>
                  <a:cubicBezTo>
                    <a:pt x="61897" y="33993"/>
                    <a:pt x="62002" y="34282"/>
                    <a:pt x="62081" y="34571"/>
                  </a:cubicBezTo>
                  <a:cubicBezTo>
                    <a:pt x="62186" y="34859"/>
                    <a:pt x="62291" y="35148"/>
                    <a:pt x="62422" y="35463"/>
                  </a:cubicBezTo>
                  <a:cubicBezTo>
                    <a:pt x="62527" y="35778"/>
                    <a:pt x="62658" y="36093"/>
                    <a:pt x="62816" y="36408"/>
                  </a:cubicBezTo>
                  <a:cubicBezTo>
                    <a:pt x="62947" y="36723"/>
                    <a:pt x="63104" y="37038"/>
                    <a:pt x="63314" y="37327"/>
                  </a:cubicBezTo>
                  <a:cubicBezTo>
                    <a:pt x="63524" y="37616"/>
                    <a:pt x="63734" y="37878"/>
                    <a:pt x="63971" y="38141"/>
                  </a:cubicBezTo>
                  <a:cubicBezTo>
                    <a:pt x="64181" y="38429"/>
                    <a:pt x="64417" y="38692"/>
                    <a:pt x="64601" y="38981"/>
                  </a:cubicBezTo>
                  <a:cubicBezTo>
                    <a:pt x="64811" y="39269"/>
                    <a:pt x="64994" y="39558"/>
                    <a:pt x="65099" y="39847"/>
                  </a:cubicBezTo>
                  <a:cubicBezTo>
                    <a:pt x="65152" y="39926"/>
                    <a:pt x="65178" y="39978"/>
                    <a:pt x="65204" y="40057"/>
                  </a:cubicBezTo>
                  <a:cubicBezTo>
                    <a:pt x="65231" y="40136"/>
                    <a:pt x="65257" y="40214"/>
                    <a:pt x="65283" y="40267"/>
                  </a:cubicBezTo>
                  <a:cubicBezTo>
                    <a:pt x="65336" y="40424"/>
                    <a:pt x="65362" y="40556"/>
                    <a:pt x="65388" y="40687"/>
                  </a:cubicBezTo>
                  <a:cubicBezTo>
                    <a:pt x="65414" y="40766"/>
                    <a:pt x="65441" y="40818"/>
                    <a:pt x="65441" y="40871"/>
                  </a:cubicBezTo>
                  <a:cubicBezTo>
                    <a:pt x="65467" y="40949"/>
                    <a:pt x="65467" y="41002"/>
                    <a:pt x="65493" y="41081"/>
                  </a:cubicBezTo>
                  <a:cubicBezTo>
                    <a:pt x="65493" y="41186"/>
                    <a:pt x="65519" y="41317"/>
                    <a:pt x="65546" y="41422"/>
                  </a:cubicBezTo>
                  <a:cubicBezTo>
                    <a:pt x="65546" y="41632"/>
                    <a:pt x="65572" y="41842"/>
                    <a:pt x="65572" y="41999"/>
                  </a:cubicBezTo>
                  <a:cubicBezTo>
                    <a:pt x="65572" y="42314"/>
                    <a:pt x="65572" y="42498"/>
                    <a:pt x="65572" y="42498"/>
                  </a:cubicBezTo>
                  <a:cubicBezTo>
                    <a:pt x="65572" y="42498"/>
                    <a:pt x="65546" y="42314"/>
                    <a:pt x="65493" y="41999"/>
                  </a:cubicBezTo>
                  <a:cubicBezTo>
                    <a:pt x="65467" y="41842"/>
                    <a:pt x="65414" y="41658"/>
                    <a:pt x="65388" y="41448"/>
                  </a:cubicBezTo>
                  <a:cubicBezTo>
                    <a:pt x="65362" y="41343"/>
                    <a:pt x="65336" y="41238"/>
                    <a:pt x="65309" y="41107"/>
                  </a:cubicBezTo>
                  <a:cubicBezTo>
                    <a:pt x="65283" y="41054"/>
                    <a:pt x="65257" y="41002"/>
                    <a:pt x="65257" y="40923"/>
                  </a:cubicBezTo>
                  <a:cubicBezTo>
                    <a:pt x="65231" y="40871"/>
                    <a:pt x="65204" y="40818"/>
                    <a:pt x="65178" y="40739"/>
                  </a:cubicBezTo>
                  <a:cubicBezTo>
                    <a:pt x="65152" y="40634"/>
                    <a:pt x="65099" y="40503"/>
                    <a:pt x="65047" y="40372"/>
                  </a:cubicBezTo>
                  <a:cubicBezTo>
                    <a:pt x="65021" y="40293"/>
                    <a:pt x="64994" y="40241"/>
                    <a:pt x="64968" y="40162"/>
                  </a:cubicBezTo>
                  <a:cubicBezTo>
                    <a:pt x="64916" y="40109"/>
                    <a:pt x="64889" y="40031"/>
                    <a:pt x="64863" y="39978"/>
                  </a:cubicBezTo>
                  <a:cubicBezTo>
                    <a:pt x="64706" y="39716"/>
                    <a:pt x="64548" y="39453"/>
                    <a:pt x="64338" y="39191"/>
                  </a:cubicBezTo>
                  <a:cubicBezTo>
                    <a:pt x="64154" y="38928"/>
                    <a:pt x="63918" y="38666"/>
                    <a:pt x="63682" y="38403"/>
                  </a:cubicBezTo>
                  <a:cubicBezTo>
                    <a:pt x="63446" y="38114"/>
                    <a:pt x="63209" y="37852"/>
                    <a:pt x="62999" y="37537"/>
                  </a:cubicBezTo>
                  <a:cubicBezTo>
                    <a:pt x="62789" y="37222"/>
                    <a:pt x="62606" y="36907"/>
                    <a:pt x="62474" y="36566"/>
                  </a:cubicBezTo>
                  <a:cubicBezTo>
                    <a:pt x="62396" y="36408"/>
                    <a:pt x="62317" y="36251"/>
                    <a:pt x="62264" y="36067"/>
                  </a:cubicBezTo>
                  <a:cubicBezTo>
                    <a:pt x="62212" y="35909"/>
                    <a:pt x="62159" y="35752"/>
                    <a:pt x="62081" y="35594"/>
                  </a:cubicBezTo>
                  <a:cubicBezTo>
                    <a:pt x="61976" y="35253"/>
                    <a:pt x="61897" y="34938"/>
                    <a:pt x="61818" y="34649"/>
                  </a:cubicBezTo>
                  <a:cubicBezTo>
                    <a:pt x="61739" y="34334"/>
                    <a:pt x="61661" y="34072"/>
                    <a:pt x="61608" y="33783"/>
                  </a:cubicBezTo>
                  <a:cubicBezTo>
                    <a:pt x="61372" y="32733"/>
                    <a:pt x="61319" y="32025"/>
                    <a:pt x="61319" y="32024"/>
                  </a:cubicBezTo>
                  <a:close/>
                  <a:moveTo>
                    <a:pt x="54101" y="34019"/>
                  </a:moveTo>
                  <a:cubicBezTo>
                    <a:pt x="54101" y="34020"/>
                    <a:pt x="54075" y="34072"/>
                    <a:pt x="54075" y="34124"/>
                  </a:cubicBezTo>
                  <a:cubicBezTo>
                    <a:pt x="54048" y="34203"/>
                    <a:pt x="54022" y="34282"/>
                    <a:pt x="53996" y="34413"/>
                  </a:cubicBezTo>
                  <a:cubicBezTo>
                    <a:pt x="53970" y="34518"/>
                    <a:pt x="53943" y="34676"/>
                    <a:pt x="53917" y="34859"/>
                  </a:cubicBezTo>
                  <a:cubicBezTo>
                    <a:pt x="53917" y="34938"/>
                    <a:pt x="53891" y="35017"/>
                    <a:pt x="53891" y="35122"/>
                  </a:cubicBezTo>
                  <a:cubicBezTo>
                    <a:pt x="53865" y="35227"/>
                    <a:pt x="53865" y="35306"/>
                    <a:pt x="53865" y="35411"/>
                  </a:cubicBezTo>
                  <a:cubicBezTo>
                    <a:pt x="53838" y="35516"/>
                    <a:pt x="53838" y="35647"/>
                    <a:pt x="53838" y="35752"/>
                  </a:cubicBezTo>
                  <a:cubicBezTo>
                    <a:pt x="53838" y="35857"/>
                    <a:pt x="53838" y="35988"/>
                    <a:pt x="53838" y="36093"/>
                  </a:cubicBezTo>
                  <a:cubicBezTo>
                    <a:pt x="53812" y="36356"/>
                    <a:pt x="53838" y="36592"/>
                    <a:pt x="53838" y="36881"/>
                  </a:cubicBezTo>
                  <a:cubicBezTo>
                    <a:pt x="53838" y="37143"/>
                    <a:pt x="53865" y="37406"/>
                    <a:pt x="53891" y="37694"/>
                  </a:cubicBezTo>
                  <a:cubicBezTo>
                    <a:pt x="53891" y="37957"/>
                    <a:pt x="53917" y="38246"/>
                    <a:pt x="53943" y="38534"/>
                  </a:cubicBezTo>
                  <a:cubicBezTo>
                    <a:pt x="53996" y="38797"/>
                    <a:pt x="54022" y="39086"/>
                    <a:pt x="54048" y="39374"/>
                  </a:cubicBezTo>
                  <a:cubicBezTo>
                    <a:pt x="54101" y="39637"/>
                    <a:pt x="54127" y="39926"/>
                    <a:pt x="54180" y="40188"/>
                  </a:cubicBezTo>
                  <a:cubicBezTo>
                    <a:pt x="54258" y="40713"/>
                    <a:pt x="54337" y="41212"/>
                    <a:pt x="54390" y="41632"/>
                  </a:cubicBezTo>
                  <a:cubicBezTo>
                    <a:pt x="54547" y="42472"/>
                    <a:pt x="54626" y="43023"/>
                    <a:pt x="54626" y="43023"/>
                  </a:cubicBezTo>
                  <a:cubicBezTo>
                    <a:pt x="54626" y="43023"/>
                    <a:pt x="54416" y="42498"/>
                    <a:pt x="54180" y="41658"/>
                  </a:cubicBezTo>
                  <a:cubicBezTo>
                    <a:pt x="54075" y="41264"/>
                    <a:pt x="53943" y="40766"/>
                    <a:pt x="53838" y="40241"/>
                  </a:cubicBezTo>
                  <a:cubicBezTo>
                    <a:pt x="53786" y="39978"/>
                    <a:pt x="53733" y="39689"/>
                    <a:pt x="53681" y="39427"/>
                  </a:cubicBezTo>
                  <a:cubicBezTo>
                    <a:pt x="53655" y="39138"/>
                    <a:pt x="53602" y="38849"/>
                    <a:pt x="53576" y="38561"/>
                  </a:cubicBezTo>
                  <a:cubicBezTo>
                    <a:pt x="53550" y="38272"/>
                    <a:pt x="53523" y="37983"/>
                    <a:pt x="53497" y="37694"/>
                  </a:cubicBezTo>
                  <a:cubicBezTo>
                    <a:pt x="53497" y="37432"/>
                    <a:pt x="53497" y="37143"/>
                    <a:pt x="53497" y="36881"/>
                  </a:cubicBezTo>
                  <a:cubicBezTo>
                    <a:pt x="53497" y="36592"/>
                    <a:pt x="53523" y="36329"/>
                    <a:pt x="53550" y="36093"/>
                  </a:cubicBezTo>
                  <a:cubicBezTo>
                    <a:pt x="53550" y="35831"/>
                    <a:pt x="53602" y="35594"/>
                    <a:pt x="53628" y="35384"/>
                  </a:cubicBezTo>
                  <a:cubicBezTo>
                    <a:pt x="53681" y="35174"/>
                    <a:pt x="53733" y="34991"/>
                    <a:pt x="53786" y="34807"/>
                  </a:cubicBezTo>
                  <a:cubicBezTo>
                    <a:pt x="53812" y="34649"/>
                    <a:pt x="53891" y="34492"/>
                    <a:pt x="53917" y="34387"/>
                  </a:cubicBezTo>
                  <a:cubicBezTo>
                    <a:pt x="53970" y="34256"/>
                    <a:pt x="54022" y="34177"/>
                    <a:pt x="54048" y="34124"/>
                  </a:cubicBezTo>
                  <a:cubicBezTo>
                    <a:pt x="54075" y="34046"/>
                    <a:pt x="54101" y="34019"/>
                    <a:pt x="54101" y="34019"/>
                  </a:cubicBezTo>
                  <a:close/>
                  <a:moveTo>
                    <a:pt x="47853" y="42551"/>
                  </a:moveTo>
                  <a:cubicBezTo>
                    <a:pt x="47854" y="42551"/>
                    <a:pt x="48352" y="42629"/>
                    <a:pt x="49113" y="42761"/>
                  </a:cubicBezTo>
                  <a:cubicBezTo>
                    <a:pt x="49481" y="42839"/>
                    <a:pt x="49927" y="42892"/>
                    <a:pt x="50373" y="42971"/>
                  </a:cubicBezTo>
                  <a:cubicBezTo>
                    <a:pt x="50610" y="43023"/>
                    <a:pt x="50846" y="43049"/>
                    <a:pt x="51108" y="43102"/>
                  </a:cubicBezTo>
                  <a:cubicBezTo>
                    <a:pt x="51345" y="43154"/>
                    <a:pt x="51581" y="43181"/>
                    <a:pt x="51843" y="43207"/>
                  </a:cubicBezTo>
                  <a:cubicBezTo>
                    <a:pt x="52080" y="43259"/>
                    <a:pt x="52342" y="43286"/>
                    <a:pt x="52578" y="43312"/>
                  </a:cubicBezTo>
                  <a:cubicBezTo>
                    <a:pt x="52841" y="43364"/>
                    <a:pt x="53077" y="43417"/>
                    <a:pt x="53313" y="43469"/>
                  </a:cubicBezTo>
                  <a:cubicBezTo>
                    <a:pt x="53786" y="43574"/>
                    <a:pt x="54206" y="43706"/>
                    <a:pt x="54573" y="43863"/>
                  </a:cubicBezTo>
                  <a:cubicBezTo>
                    <a:pt x="55282" y="44126"/>
                    <a:pt x="55728" y="44388"/>
                    <a:pt x="55728" y="44388"/>
                  </a:cubicBezTo>
                  <a:cubicBezTo>
                    <a:pt x="55728" y="44388"/>
                    <a:pt x="55230" y="44231"/>
                    <a:pt x="54495" y="44073"/>
                  </a:cubicBezTo>
                  <a:cubicBezTo>
                    <a:pt x="54311" y="44021"/>
                    <a:pt x="54127" y="43968"/>
                    <a:pt x="53917" y="43916"/>
                  </a:cubicBezTo>
                  <a:cubicBezTo>
                    <a:pt x="53707" y="43889"/>
                    <a:pt x="53471" y="43837"/>
                    <a:pt x="53235" y="43784"/>
                  </a:cubicBezTo>
                  <a:cubicBezTo>
                    <a:pt x="53025" y="43758"/>
                    <a:pt x="52788" y="43732"/>
                    <a:pt x="52526" y="43679"/>
                  </a:cubicBezTo>
                  <a:cubicBezTo>
                    <a:pt x="52290" y="43653"/>
                    <a:pt x="52027" y="43627"/>
                    <a:pt x="51791" y="43601"/>
                  </a:cubicBezTo>
                  <a:cubicBezTo>
                    <a:pt x="51528" y="43548"/>
                    <a:pt x="51292" y="43522"/>
                    <a:pt x="51030" y="43469"/>
                  </a:cubicBezTo>
                  <a:cubicBezTo>
                    <a:pt x="50793" y="43417"/>
                    <a:pt x="50557" y="43364"/>
                    <a:pt x="50321" y="43312"/>
                  </a:cubicBezTo>
                  <a:cubicBezTo>
                    <a:pt x="49848" y="43207"/>
                    <a:pt x="49428" y="43076"/>
                    <a:pt x="49061" y="42971"/>
                  </a:cubicBezTo>
                  <a:cubicBezTo>
                    <a:pt x="48326" y="42761"/>
                    <a:pt x="47853" y="42551"/>
                    <a:pt x="47853" y="42551"/>
                  </a:cubicBezTo>
                  <a:close/>
                  <a:moveTo>
                    <a:pt x="62973" y="44336"/>
                  </a:moveTo>
                  <a:cubicBezTo>
                    <a:pt x="63446" y="44336"/>
                    <a:pt x="63866" y="44388"/>
                    <a:pt x="64233" y="44441"/>
                  </a:cubicBezTo>
                  <a:cubicBezTo>
                    <a:pt x="64601" y="44493"/>
                    <a:pt x="64916" y="44546"/>
                    <a:pt x="65126" y="44572"/>
                  </a:cubicBezTo>
                  <a:cubicBezTo>
                    <a:pt x="65196" y="44581"/>
                    <a:pt x="65257" y="44583"/>
                    <a:pt x="65307" y="44583"/>
                  </a:cubicBezTo>
                  <a:cubicBezTo>
                    <a:pt x="65368" y="44583"/>
                    <a:pt x="65413" y="44579"/>
                    <a:pt x="65440" y="44576"/>
                  </a:cubicBezTo>
                  <a:lnTo>
                    <a:pt x="65440" y="44576"/>
                  </a:lnTo>
                  <a:cubicBezTo>
                    <a:pt x="65423" y="44579"/>
                    <a:pt x="65398" y="44586"/>
                    <a:pt x="65362" y="44598"/>
                  </a:cubicBezTo>
                  <a:cubicBezTo>
                    <a:pt x="65309" y="44598"/>
                    <a:pt x="65231" y="44624"/>
                    <a:pt x="65126" y="44624"/>
                  </a:cubicBezTo>
                  <a:cubicBezTo>
                    <a:pt x="64916" y="44651"/>
                    <a:pt x="64601" y="44651"/>
                    <a:pt x="64233" y="44651"/>
                  </a:cubicBezTo>
                  <a:cubicBezTo>
                    <a:pt x="63866" y="44651"/>
                    <a:pt x="63446" y="44651"/>
                    <a:pt x="62973" y="44677"/>
                  </a:cubicBezTo>
                  <a:cubicBezTo>
                    <a:pt x="62763" y="44703"/>
                    <a:pt x="62527" y="44729"/>
                    <a:pt x="62291" y="44756"/>
                  </a:cubicBezTo>
                  <a:cubicBezTo>
                    <a:pt x="62054" y="44782"/>
                    <a:pt x="61818" y="44808"/>
                    <a:pt x="61556" y="44861"/>
                  </a:cubicBezTo>
                  <a:cubicBezTo>
                    <a:pt x="61319" y="44887"/>
                    <a:pt x="61083" y="44913"/>
                    <a:pt x="60821" y="44939"/>
                  </a:cubicBezTo>
                  <a:cubicBezTo>
                    <a:pt x="60584" y="44966"/>
                    <a:pt x="60348" y="44966"/>
                    <a:pt x="60112" y="44992"/>
                  </a:cubicBezTo>
                  <a:lnTo>
                    <a:pt x="59771" y="44992"/>
                  </a:lnTo>
                  <a:cubicBezTo>
                    <a:pt x="59666" y="44992"/>
                    <a:pt x="59534" y="44992"/>
                    <a:pt x="59429" y="44966"/>
                  </a:cubicBezTo>
                  <a:cubicBezTo>
                    <a:pt x="59219" y="44966"/>
                    <a:pt x="59009" y="44939"/>
                    <a:pt x="58826" y="44913"/>
                  </a:cubicBezTo>
                  <a:cubicBezTo>
                    <a:pt x="58642" y="44887"/>
                    <a:pt x="58484" y="44861"/>
                    <a:pt x="58327" y="44808"/>
                  </a:cubicBezTo>
                  <a:cubicBezTo>
                    <a:pt x="58196" y="44782"/>
                    <a:pt x="58064" y="44729"/>
                    <a:pt x="57959" y="44703"/>
                  </a:cubicBezTo>
                  <a:cubicBezTo>
                    <a:pt x="57750" y="44624"/>
                    <a:pt x="57645" y="44572"/>
                    <a:pt x="57644" y="44572"/>
                  </a:cubicBezTo>
                  <a:lnTo>
                    <a:pt x="57644" y="44572"/>
                  </a:lnTo>
                  <a:cubicBezTo>
                    <a:pt x="57645" y="44572"/>
                    <a:pt x="57776" y="44598"/>
                    <a:pt x="57986" y="44624"/>
                  </a:cubicBezTo>
                  <a:cubicBezTo>
                    <a:pt x="58091" y="44651"/>
                    <a:pt x="58222" y="44651"/>
                    <a:pt x="58353" y="44677"/>
                  </a:cubicBezTo>
                  <a:cubicBezTo>
                    <a:pt x="58511" y="44677"/>
                    <a:pt x="58668" y="44703"/>
                    <a:pt x="58852" y="44703"/>
                  </a:cubicBezTo>
                  <a:lnTo>
                    <a:pt x="59429" y="44703"/>
                  </a:lnTo>
                  <a:cubicBezTo>
                    <a:pt x="59639" y="44677"/>
                    <a:pt x="59876" y="44677"/>
                    <a:pt x="60086" y="44651"/>
                  </a:cubicBezTo>
                  <a:cubicBezTo>
                    <a:pt x="60322" y="44624"/>
                    <a:pt x="60558" y="44598"/>
                    <a:pt x="60794" y="44572"/>
                  </a:cubicBezTo>
                  <a:cubicBezTo>
                    <a:pt x="61031" y="44546"/>
                    <a:pt x="61267" y="44493"/>
                    <a:pt x="61503" y="44467"/>
                  </a:cubicBezTo>
                  <a:cubicBezTo>
                    <a:pt x="61766" y="44441"/>
                    <a:pt x="62002" y="44414"/>
                    <a:pt x="62238" y="44388"/>
                  </a:cubicBezTo>
                  <a:cubicBezTo>
                    <a:pt x="62501" y="44362"/>
                    <a:pt x="62737" y="44362"/>
                    <a:pt x="62973" y="44336"/>
                  </a:cubicBezTo>
                  <a:close/>
                  <a:moveTo>
                    <a:pt x="50820" y="43863"/>
                  </a:moveTo>
                  <a:lnTo>
                    <a:pt x="50820" y="43863"/>
                  </a:lnTo>
                  <a:cubicBezTo>
                    <a:pt x="51843" y="44047"/>
                    <a:pt x="52631" y="44047"/>
                    <a:pt x="53550" y="44283"/>
                  </a:cubicBezTo>
                  <a:cubicBezTo>
                    <a:pt x="52920" y="45490"/>
                    <a:pt x="52132" y="46593"/>
                    <a:pt x="52132" y="46593"/>
                  </a:cubicBezTo>
                  <a:cubicBezTo>
                    <a:pt x="52132" y="46593"/>
                    <a:pt x="51765" y="49165"/>
                    <a:pt x="51003" y="52263"/>
                  </a:cubicBezTo>
                  <a:cubicBezTo>
                    <a:pt x="50268" y="55387"/>
                    <a:pt x="49402" y="55649"/>
                    <a:pt x="48772" y="57145"/>
                  </a:cubicBezTo>
                  <a:cubicBezTo>
                    <a:pt x="48142" y="58642"/>
                    <a:pt x="47880" y="60033"/>
                    <a:pt x="47906" y="61739"/>
                  </a:cubicBezTo>
                  <a:cubicBezTo>
                    <a:pt x="47906" y="62868"/>
                    <a:pt x="47223" y="63183"/>
                    <a:pt x="46567" y="63183"/>
                  </a:cubicBezTo>
                  <a:cubicBezTo>
                    <a:pt x="46226" y="63183"/>
                    <a:pt x="45858" y="63104"/>
                    <a:pt x="45622" y="62973"/>
                  </a:cubicBezTo>
                  <a:cubicBezTo>
                    <a:pt x="45386" y="62868"/>
                    <a:pt x="45071" y="62815"/>
                    <a:pt x="44651" y="62815"/>
                  </a:cubicBezTo>
                  <a:cubicBezTo>
                    <a:pt x="43916" y="62815"/>
                    <a:pt x="42918" y="62973"/>
                    <a:pt x="41659" y="63104"/>
                  </a:cubicBezTo>
                  <a:cubicBezTo>
                    <a:pt x="41239" y="63156"/>
                    <a:pt x="40845" y="63183"/>
                    <a:pt x="40504" y="63183"/>
                  </a:cubicBezTo>
                  <a:cubicBezTo>
                    <a:pt x="39322" y="63183"/>
                    <a:pt x="38666" y="62894"/>
                    <a:pt x="38377" y="62526"/>
                  </a:cubicBezTo>
                  <a:cubicBezTo>
                    <a:pt x="38299" y="62474"/>
                    <a:pt x="38272" y="62395"/>
                    <a:pt x="38272" y="62343"/>
                  </a:cubicBezTo>
                  <a:cubicBezTo>
                    <a:pt x="38351" y="61844"/>
                    <a:pt x="40136" y="62343"/>
                    <a:pt x="41396" y="61555"/>
                  </a:cubicBezTo>
                  <a:cubicBezTo>
                    <a:pt x="44441" y="59665"/>
                    <a:pt x="45228" y="60216"/>
                    <a:pt x="45780" y="59245"/>
                  </a:cubicBezTo>
                  <a:cubicBezTo>
                    <a:pt x="46331" y="58248"/>
                    <a:pt x="46357" y="56463"/>
                    <a:pt x="46646" y="53759"/>
                  </a:cubicBezTo>
                  <a:cubicBezTo>
                    <a:pt x="46908" y="51265"/>
                    <a:pt x="48483" y="47328"/>
                    <a:pt x="49245" y="46199"/>
                  </a:cubicBezTo>
                  <a:cubicBezTo>
                    <a:pt x="49638" y="45595"/>
                    <a:pt x="49770" y="44756"/>
                    <a:pt x="49822" y="44099"/>
                  </a:cubicBezTo>
                  <a:cubicBezTo>
                    <a:pt x="50216" y="44152"/>
                    <a:pt x="50662" y="44204"/>
                    <a:pt x="51108" y="44204"/>
                  </a:cubicBezTo>
                  <a:cubicBezTo>
                    <a:pt x="51371" y="44231"/>
                    <a:pt x="51633" y="44231"/>
                    <a:pt x="51870" y="44257"/>
                  </a:cubicBezTo>
                  <a:cubicBezTo>
                    <a:pt x="52106" y="44257"/>
                    <a:pt x="52342" y="44283"/>
                    <a:pt x="52526" y="44309"/>
                  </a:cubicBezTo>
                  <a:cubicBezTo>
                    <a:pt x="52736" y="44362"/>
                    <a:pt x="52893" y="44388"/>
                    <a:pt x="52998" y="44414"/>
                  </a:cubicBezTo>
                  <a:cubicBezTo>
                    <a:pt x="53103" y="44441"/>
                    <a:pt x="53156" y="44467"/>
                    <a:pt x="53156" y="44467"/>
                  </a:cubicBezTo>
                  <a:cubicBezTo>
                    <a:pt x="53156" y="44467"/>
                    <a:pt x="53103" y="44441"/>
                    <a:pt x="52998" y="44388"/>
                  </a:cubicBezTo>
                  <a:cubicBezTo>
                    <a:pt x="52893" y="44362"/>
                    <a:pt x="52736" y="44283"/>
                    <a:pt x="52552" y="44231"/>
                  </a:cubicBezTo>
                  <a:cubicBezTo>
                    <a:pt x="52368" y="44178"/>
                    <a:pt x="52132" y="44126"/>
                    <a:pt x="51896" y="44073"/>
                  </a:cubicBezTo>
                  <a:cubicBezTo>
                    <a:pt x="51660" y="44021"/>
                    <a:pt x="51397" y="43968"/>
                    <a:pt x="51135" y="43916"/>
                  </a:cubicBezTo>
                  <a:cubicBezTo>
                    <a:pt x="51030" y="43916"/>
                    <a:pt x="50925" y="43889"/>
                    <a:pt x="50820" y="43863"/>
                  </a:cubicBezTo>
                  <a:close/>
                  <a:moveTo>
                    <a:pt x="21919" y="37353"/>
                  </a:moveTo>
                  <a:lnTo>
                    <a:pt x="21919" y="37353"/>
                  </a:lnTo>
                  <a:cubicBezTo>
                    <a:pt x="21840" y="37852"/>
                    <a:pt x="21709" y="38561"/>
                    <a:pt x="21525" y="39558"/>
                  </a:cubicBezTo>
                  <a:cubicBezTo>
                    <a:pt x="21131" y="41763"/>
                    <a:pt x="20606" y="44047"/>
                    <a:pt x="20580" y="45202"/>
                  </a:cubicBezTo>
                  <a:cubicBezTo>
                    <a:pt x="20580" y="46645"/>
                    <a:pt x="19845" y="47564"/>
                    <a:pt x="19950" y="49323"/>
                  </a:cubicBezTo>
                  <a:cubicBezTo>
                    <a:pt x="20081" y="51055"/>
                    <a:pt x="20029" y="52184"/>
                    <a:pt x="19478" y="53995"/>
                  </a:cubicBezTo>
                  <a:cubicBezTo>
                    <a:pt x="18953" y="55807"/>
                    <a:pt x="18664" y="57172"/>
                    <a:pt x="18664" y="59481"/>
                  </a:cubicBezTo>
                  <a:cubicBezTo>
                    <a:pt x="18664" y="61791"/>
                    <a:pt x="19136" y="62028"/>
                    <a:pt x="18900" y="62763"/>
                  </a:cubicBezTo>
                  <a:cubicBezTo>
                    <a:pt x="18638" y="63498"/>
                    <a:pt x="18008" y="63760"/>
                    <a:pt x="16275" y="63760"/>
                  </a:cubicBezTo>
                  <a:cubicBezTo>
                    <a:pt x="15514" y="63760"/>
                    <a:pt x="14910" y="63681"/>
                    <a:pt x="14569" y="63550"/>
                  </a:cubicBezTo>
                  <a:cubicBezTo>
                    <a:pt x="13703" y="62763"/>
                    <a:pt x="15304" y="62028"/>
                    <a:pt x="16013" y="61083"/>
                  </a:cubicBezTo>
                  <a:cubicBezTo>
                    <a:pt x="16511" y="60400"/>
                    <a:pt x="17036" y="59980"/>
                    <a:pt x="16485" y="56463"/>
                  </a:cubicBezTo>
                  <a:cubicBezTo>
                    <a:pt x="15908" y="52893"/>
                    <a:pt x="16275" y="51659"/>
                    <a:pt x="16485" y="50425"/>
                  </a:cubicBezTo>
                  <a:cubicBezTo>
                    <a:pt x="16511" y="50425"/>
                    <a:pt x="16511" y="50425"/>
                    <a:pt x="16538" y="50452"/>
                  </a:cubicBezTo>
                  <a:cubicBezTo>
                    <a:pt x="16590" y="50478"/>
                    <a:pt x="16643" y="50478"/>
                    <a:pt x="16695" y="50504"/>
                  </a:cubicBezTo>
                  <a:cubicBezTo>
                    <a:pt x="16774" y="50557"/>
                    <a:pt x="16879" y="50583"/>
                    <a:pt x="16984" y="50609"/>
                  </a:cubicBezTo>
                  <a:cubicBezTo>
                    <a:pt x="17089" y="50635"/>
                    <a:pt x="17194" y="50635"/>
                    <a:pt x="17299" y="50662"/>
                  </a:cubicBezTo>
                  <a:cubicBezTo>
                    <a:pt x="17378" y="50662"/>
                    <a:pt x="17483" y="50662"/>
                    <a:pt x="17561" y="50688"/>
                  </a:cubicBezTo>
                  <a:lnTo>
                    <a:pt x="17824" y="50688"/>
                  </a:lnTo>
                  <a:cubicBezTo>
                    <a:pt x="17929" y="50688"/>
                    <a:pt x="18008" y="50688"/>
                    <a:pt x="18060" y="50662"/>
                  </a:cubicBezTo>
                  <a:lnTo>
                    <a:pt x="18270" y="50662"/>
                  </a:lnTo>
                  <a:cubicBezTo>
                    <a:pt x="18323" y="50662"/>
                    <a:pt x="18375" y="50635"/>
                    <a:pt x="18401" y="50635"/>
                  </a:cubicBezTo>
                  <a:lnTo>
                    <a:pt x="18533" y="50635"/>
                  </a:lnTo>
                  <a:cubicBezTo>
                    <a:pt x="18533" y="50635"/>
                    <a:pt x="18506" y="50609"/>
                    <a:pt x="18401" y="50609"/>
                  </a:cubicBezTo>
                  <a:cubicBezTo>
                    <a:pt x="18375" y="50583"/>
                    <a:pt x="18323" y="50583"/>
                    <a:pt x="18270" y="50583"/>
                  </a:cubicBezTo>
                  <a:cubicBezTo>
                    <a:pt x="18218" y="50557"/>
                    <a:pt x="18139" y="50557"/>
                    <a:pt x="18086" y="50530"/>
                  </a:cubicBezTo>
                  <a:cubicBezTo>
                    <a:pt x="18008" y="50504"/>
                    <a:pt x="17929" y="50478"/>
                    <a:pt x="17876" y="50478"/>
                  </a:cubicBezTo>
                  <a:cubicBezTo>
                    <a:pt x="17798" y="50452"/>
                    <a:pt x="17719" y="50425"/>
                    <a:pt x="17640" y="50399"/>
                  </a:cubicBezTo>
                  <a:cubicBezTo>
                    <a:pt x="17561" y="50347"/>
                    <a:pt x="17456" y="50320"/>
                    <a:pt x="17378" y="50294"/>
                  </a:cubicBezTo>
                  <a:cubicBezTo>
                    <a:pt x="17325" y="50242"/>
                    <a:pt x="17220" y="50215"/>
                    <a:pt x="17168" y="50163"/>
                  </a:cubicBezTo>
                  <a:cubicBezTo>
                    <a:pt x="17089" y="50110"/>
                    <a:pt x="17010" y="50084"/>
                    <a:pt x="16958" y="50032"/>
                  </a:cubicBezTo>
                  <a:cubicBezTo>
                    <a:pt x="16931" y="50005"/>
                    <a:pt x="16905" y="49979"/>
                    <a:pt x="16853" y="49953"/>
                  </a:cubicBezTo>
                  <a:cubicBezTo>
                    <a:pt x="16853" y="49927"/>
                    <a:pt x="16826" y="49900"/>
                    <a:pt x="16800" y="49874"/>
                  </a:cubicBezTo>
                  <a:cubicBezTo>
                    <a:pt x="16748" y="49822"/>
                    <a:pt x="16695" y="49769"/>
                    <a:pt x="16669" y="49717"/>
                  </a:cubicBezTo>
                  <a:cubicBezTo>
                    <a:pt x="16643" y="49664"/>
                    <a:pt x="16616" y="49612"/>
                    <a:pt x="16616" y="49559"/>
                  </a:cubicBezTo>
                  <a:cubicBezTo>
                    <a:pt x="16590" y="49533"/>
                    <a:pt x="16590" y="49507"/>
                    <a:pt x="16590" y="49454"/>
                  </a:cubicBezTo>
                  <a:cubicBezTo>
                    <a:pt x="16590" y="49428"/>
                    <a:pt x="16590" y="49375"/>
                    <a:pt x="16590" y="49323"/>
                  </a:cubicBezTo>
                  <a:cubicBezTo>
                    <a:pt x="16590" y="49139"/>
                    <a:pt x="16590" y="48955"/>
                    <a:pt x="16564" y="48745"/>
                  </a:cubicBezTo>
                  <a:cubicBezTo>
                    <a:pt x="16380" y="46462"/>
                    <a:pt x="17456" y="45385"/>
                    <a:pt x="17246" y="42734"/>
                  </a:cubicBezTo>
                  <a:cubicBezTo>
                    <a:pt x="17168" y="41737"/>
                    <a:pt x="17299" y="40661"/>
                    <a:pt x="17430" y="39899"/>
                  </a:cubicBezTo>
                  <a:cubicBezTo>
                    <a:pt x="17640" y="39873"/>
                    <a:pt x="17903" y="39821"/>
                    <a:pt x="18165" y="39742"/>
                  </a:cubicBezTo>
                  <a:cubicBezTo>
                    <a:pt x="18454" y="39663"/>
                    <a:pt x="18769" y="39558"/>
                    <a:pt x="19058" y="39453"/>
                  </a:cubicBezTo>
                  <a:cubicBezTo>
                    <a:pt x="19215" y="39401"/>
                    <a:pt x="19346" y="39322"/>
                    <a:pt x="19504" y="39269"/>
                  </a:cubicBezTo>
                  <a:cubicBezTo>
                    <a:pt x="19635" y="39217"/>
                    <a:pt x="19793" y="39138"/>
                    <a:pt x="19924" y="39086"/>
                  </a:cubicBezTo>
                  <a:cubicBezTo>
                    <a:pt x="20055" y="39007"/>
                    <a:pt x="20186" y="38954"/>
                    <a:pt x="20291" y="38876"/>
                  </a:cubicBezTo>
                  <a:cubicBezTo>
                    <a:pt x="20423" y="38823"/>
                    <a:pt x="20528" y="38744"/>
                    <a:pt x="20633" y="38692"/>
                  </a:cubicBezTo>
                  <a:cubicBezTo>
                    <a:pt x="20738" y="38639"/>
                    <a:pt x="20816" y="38587"/>
                    <a:pt x="20895" y="38534"/>
                  </a:cubicBezTo>
                  <a:cubicBezTo>
                    <a:pt x="20974" y="38456"/>
                    <a:pt x="21053" y="38429"/>
                    <a:pt x="21105" y="38377"/>
                  </a:cubicBezTo>
                  <a:cubicBezTo>
                    <a:pt x="21236" y="38298"/>
                    <a:pt x="21289" y="38272"/>
                    <a:pt x="21289" y="38272"/>
                  </a:cubicBezTo>
                  <a:lnTo>
                    <a:pt x="21289" y="38272"/>
                  </a:lnTo>
                  <a:cubicBezTo>
                    <a:pt x="21289" y="38272"/>
                    <a:pt x="21210" y="38298"/>
                    <a:pt x="21105" y="38351"/>
                  </a:cubicBezTo>
                  <a:cubicBezTo>
                    <a:pt x="21026" y="38377"/>
                    <a:pt x="20948" y="38429"/>
                    <a:pt x="20869" y="38456"/>
                  </a:cubicBezTo>
                  <a:cubicBezTo>
                    <a:pt x="20790" y="38508"/>
                    <a:pt x="20685" y="38534"/>
                    <a:pt x="20580" y="38587"/>
                  </a:cubicBezTo>
                  <a:cubicBezTo>
                    <a:pt x="20475" y="38639"/>
                    <a:pt x="20344" y="38692"/>
                    <a:pt x="20239" y="38718"/>
                  </a:cubicBezTo>
                  <a:cubicBezTo>
                    <a:pt x="20108" y="38771"/>
                    <a:pt x="19976" y="38823"/>
                    <a:pt x="19819" y="38849"/>
                  </a:cubicBezTo>
                  <a:cubicBezTo>
                    <a:pt x="19688" y="38902"/>
                    <a:pt x="19556" y="38954"/>
                    <a:pt x="19399" y="38981"/>
                  </a:cubicBezTo>
                  <a:cubicBezTo>
                    <a:pt x="19241" y="39007"/>
                    <a:pt x="19110" y="39059"/>
                    <a:pt x="18953" y="39086"/>
                  </a:cubicBezTo>
                  <a:cubicBezTo>
                    <a:pt x="18638" y="39164"/>
                    <a:pt x="18349" y="39191"/>
                    <a:pt x="18060" y="39243"/>
                  </a:cubicBezTo>
                  <a:cubicBezTo>
                    <a:pt x="17991" y="39243"/>
                    <a:pt x="17942" y="39243"/>
                    <a:pt x="17877" y="39261"/>
                  </a:cubicBezTo>
                  <a:lnTo>
                    <a:pt x="17877" y="39261"/>
                  </a:lnTo>
                  <a:cubicBezTo>
                    <a:pt x="19156" y="38868"/>
                    <a:pt x="20535" y="38294"/>
                    <a:pt x="21525" y="37694"/>
                  </a:cubicBezTo>
                  <a:cubicBezTo>
                    <a:pt x="21656" y="37616"/>
                    <a:pt x="21788" y="37511"/>
                    <a:pt x="21919" y="37353"/>
                  </a:cubicBezTo>
                  <a:close/>
                  <a:moveTo>
                    <a:pt x="63052" y="45071"/>
                  </a:moveTo>
                  <a:cubicBezTo>
                    <a:pt x="63682" y="45071"/>
                    <a:pt x="64233" y="45123"/>
                    <a:pt x="64653" y="45149"/>
                  </a:cubicBezTo>
                  <a:cubicBezTo>
                    <a:pt x="64601" y="45569"/>
                    <a:pt x="64574" y="45700"/>
                    <a:pt x="64548" y="46147"/>
                  </a:cubicBezTo>
                  <a:cubicBezTo>
                    <a:pt x="64391" y="48640"/>
                    <a:pt x="66753" y="48142"/>
                    <a:pt x="67961" y="51082"/>
                  </a:cubicBezTo>
                  <a:cubicBezTo>
                    <a:pt x="69273" y="54258"/>
                    <a:pt x="70113" y="58747"/>
                    <a:pt x="70271" y="59324"/>
                  </a:cubicBezTo>
                  <a:cubicBezTo>
                    <a:pt x="70454" y="59875"/>
                    <a:pt x="70244" y="60085"/>
                    <a:pt x="70402" y="60768"/>
                  </a:cubicBezTo>
                  <a:cubicBezTo>
                    <a:pt x="70481" y="61109"/>
                    <a:pt x="70848" y="61450"/>
                    <a:pt x="70795" y="62316"/>
                  </a:cubicBezTo>
                  <a:cubicBezTo>
                    <a:pt x="70769" y="63078"/>
                    <a:pt x="68853" y="64101"/>
                    <a:pt x="67961" y="64101"/>
                  </a:cubicBezTo>
                  <a:cubicBezTo>
                    <a:pt x="66674" y="64101"/>
                    <a:pt x="65336" y="64049"/>
                    <a:pt x="65729" y="63393"/>
                  </a:cubicBezTo>
                  <a:cubicBezTo>
                    <a:pt x="66701" y="62369"/>
                    <a:pt x="67304" y="62500"/>
                    <a:pt x="68066" y="62080"/>
                  </a:cubicBezTo>
                  <a:cubicBezTo>
                    <a:pt x="68591" y="61765"/>
                    <a:pt x="68407" y="60479"/>
                    <a:pt x="68066" y="59245"/>
                  </a:cubicBezTo>
                  <a:cubicBezTo>
                    <a:pt x="67751" y="58090"/>
                    <a:pt x="66097" y="56673"/>
                    <a:pt x="65073" y="53917"/>
                  </a:cubicBezTo>
                  <a:cubicBezTo>
                    <a:pt x="64076" y="51265"/>
                    <a:pt x="62789" y="49533"/>
                    <a:pt x="61556" y="48325"/>
                  </a:cubicBezTo>
                  <a:cubicBezTo>
                    <a:pt x="60532" y="47302"/>
                    <a:pt x="60243" y="46435"/>
                    <a:pt x="60243" y="45805"/>
                  </a:cubicBezTo>
                  <a:cubicBezTo>
                    <a:pt x="60348" y="45779"/>
                    <a:pt x="60453" y="45753"/>
                    <a:pt x="60611" y="45727"/>
                  </a:cubicBezTo>
                  <a:cubicBezTo>
                    <a:pt x="61004" y="45622"/>
                    <a:pt x="61582" y="45517"/>
                    <a:pt x="62133" y="45438"/>
                  </a:cubicBezTo>
                  <a:cubicBezTo>
                    <a:pt x="62422" y="45412"/>
                    <a:pt x="62711" y="45359"/>
                    <a:pt x="62973" y="45359"/>
                  </a:cubicBezTo>
                  <a:cubicBezTo>
                    <a:pt x="63104" y="45333"/>
                    <a:pt x="63236" y="45333"/>
                    <a:pt x="63367" y="45333"/>
                  </a:cubicBezTo>
                  <a:lnTo>
                    <a:pt x="64233" y="45333"/>
                  </a:lnTo>
                  <a:cubicBezTo>
                    <a:pt x="64364" y="45359"/>
                    <a:pt x="64443" y="45359"/>
                    <a:pt x="64443" y="45359"/>
                  </a:cubicBezTo>
                  <a:cubicBezTo>
                    <a:pt x="64443" y="45359"/>
                    <a:pt x="64364" y="45333"/>
                    <a:pt x="64233" y="45307"/>
                  </a:cubicBezTo>
                  <a:cubicBezTo>
                    <a:pt x="64128" y="45281"/>
                    <a:pt x="63944" y="45254"/>
                    <a:pt x="63734" y="45228"/>
                  </a:cubicBezTo>
                  <a:cubicBezTo>
                    <a:pt x="63603" y="45228"/>
                    <a:pt x="63498" y="45202"/>
                    <a:pt x="63367" y="45202"/>
                  </a:cubicBezTo>
                  <a:cubicBezTo>
                    <a:pt x="63262" y="45176"/>
                    <a:pt x="63104" y="45176"/>
                    <a:pt x="62973" y="45176"/>
                  </a:cubicBezTo>
                  <a:cubicBezTo>
                    <a:pt x="62711" y="45149"/>
                    <a:pt x="62422" y="45149"/>
                    <a:pt x="62133" y="45149"/>
                  </a:cubicBezTo>
                  <a:lnTo>
                    <a:pt x="62107" y="45149"/>
                  </a:lnTo>
                  <a:cubicBezTo>
                    <a:pt x="62422" y="45123"/>
                    <a:pt x="62737" y="45097"/>
                    <a:pt x="63052" y="45071"/>
                  </a:cubicBezTo>
                  <a:close/>
                  <a:moveTo>
                    <a:pt x="53996" y="0"/>
                  </a:moveTo>
                  <a:cubicBezTo>
                    <a:pt x="52657" y="0"/>
                    <a:pt x="51292" y="473"/>
                    <a:pt x="50531" y="1234"/>
                  </a:cubicBezTo>
                  <a:cubicBezTo>
                    <a:pt x="50190" y="1601"/>
                    <a:pt x="49980" y="1995"/>
                    <a:pt x="49927" y="2389"/>
                  </a:cubicBezTo>
                  <a:cubicBezTo>
                    <a:pt x="49376" y="2756"/>
                    <a:pt x="48273" y="3727"/>
                    <a:pt x="48510" y="5329"/>
                  </a:cubicBezTo>
                  <a:cubicBezTo>
                    <a:pt x="48562" y="5696"/>
                    <a:pt x="48588" y="6037"/>
                    <a:pt x="48615" y="6405"/>
                  </a:cubicBezTo>
                  <a:cubicBezTo>
                    <a:pt x="48510" y="6457"/>
                    <a:pt x="48378" y="6484"/>
                    <a:pt x="48273" y="6510"/>
                  </a:cubicBezTo>
                  <a:cubicBezTo>
                    <a:pt x="48011" y="6615"/>
                    <a:pt x="47722" y="6694"/>
                    <a:pt x="47407" y="6799"/>
                  </a:cubicBezTo>
                  <a:cubicBezTo>
                    <a:pt x="45018" y="7586"/>
                    <a:pt x="41737" y="8662"/>
                    <a:pt x="39821" y="10001"/>
                  </a:cubicBezTo>
                  <a:cubicBezTo>
                    <a:pt x="38797" y="10710"/>
                    <a:pt x="37852" y="10972"/>
                    <a:pt x="36855" y="11235"/>
                  </a:cubicBezTo>
                  <a:cubicBezTo>
                    <a:pt x="35805" y="11497"/>
                    <a:pt x="34729" y="11760"/>
                    <a:pt x="33521" y="12547"/>
                  </a:cubicBezTo>
                  <a:cubicBezTo>
                    <a:pt x="32917" y="12941"/>
                    <a:pt x="32419" y="13125"/>
                    <a:pt x="31815" y="13361"/>
                  </a:cubicBezTo>
                  <a:cubicBezTo>
                    <a:pt x="31264" y="13571"/>
                    <a:pt x="30634" y="13781"/>
                    <a:pt x="29872" y="14201"/>
                  </a:cubicBezTo>
                  <a:cubicBezTo>
                    <a:pt x="29610" y="14149"/>
                    <a:pt x="29242" y="14122"/>
                    <a:pt x="28796" y="14122"/>
                  </a:cubicBezTo>
                  <a:cubicBezTo>
                    <a:pt x="28009" y="14122"/>
                    <a:pt x="27248" y="14254"/>
                    <a:pt x="26539" y="14542"/>
                  </a:cubicBezTo>
                  <a:cubicBezTo>
                    <a:pt x="25646" y="14910"/>
                    <a:pt x="25200" y="15356"/>
                    <a:pt x="24859" y="15671"/>
                  </a:cubicBezTo>
                  <a:cubicBezTo>
                    <a:pt x="24544" y="15986"/>
                    <a:pt x="24491" y="16039"/>
                    <a:pt x="24203" y="16039"/>
                  </a:cubicBezTo>
                  <a:lnTo>
                    <a:pt x="24124" y="16039"/>
                  </a:lnTo>
                  <a:cubicBezTo>
                    <a:pt x="23940" y="16039"/>
                    <a:pt x="23756" y="16012"/>
                    <a:pt x="23599" y="16012"/>
                  </a:cubicBezTo>
                  <a:cubicBezTo>
                    <a:pt x="22549" y="16012"/>
                    <a:pt x="22024" y="16249"/>
                    <a:pt x="20895" y="16747"/>
                  </a:cubicBezTo>
                  <a:cubicBezTo>
                    <a:pt x="20449" y="16931"/>
                    <a:pt x="20055" y="17036"/>
                    <a:pt x="19688" y="17036"/>
                  </a:cubicBezTo>
                  <a:cubicBezTo>
                    <a:pt x="19294" y="17036"/>
                    <a:pt x="19005" y="16931"/>
                    <a:pt x="18743" y="16826"/>
                  </a:cubicBezTo>
                  <a:cubicBezTo>
                    <a:pt x="18113" y="16564"/>
                    <a:pt x="17771" y="16117"/>
                    <a:pt x="17719" y="15566"/>
                  </a:cubicBezTo>
                  <a:cubicBezTo>
                    <a:pt x="17666" y="14910"/>
                    <a:pt x="17456" y="14070"/>
                    <a:pt x="17246" y="13440"/>
                  </a:cubicBezTo>
                  <a:cubicBezTo>
                    <a:pt x="17640" y="13387"/>
                    <a:pt x="18113" y="13282"/>
                    <a:pt x="18664" y="13099"/>
                  </a:cubicBezTo>
                  <a:cubicBezTo>
                    <a:pt x="18848" y="13125"/>
                    <a:pt x="19136" y="13151"/>
                    <a:pt x="19504" y="13151"/>
                  </a:cubicBezTo>
                  <a:cubicBezTo>
                    <a:pt x="20449" y="13151"/>
                    <a:pt x="21866" y="13020"/>
                    <a:pt x="23336" y="12442"/>
                  </a:cubicBezTo>
                  <a:cubicBezTo>
                    <a:pt x="24308" y="12075"/>
                    <a:pt x="25200" y="11602"/>
                    <a:pt x="26145" y="11104"/>
                  </a:cubicBezTo>
                  <a:cubicBezTo>
                    <a:pt x="26854" y="10710"/>
                    <a:pt x="27615" y="10316"/>
                    <a:pt x="28508" y="9896"/>
                  </a:cubicBezTo>
                  <a:cubicBezTo>
                    <a:pt x="28613" y="9844"/>
                    <a:pt x="28954" y="9817"/>
                    <a:pt x="29242" y="9791"/>
                  </a:cubicBezTo>
                  <a:cubicBezTo>
                    <a:pt x="30266" y="9712"/>
                    <a:pt x="32182" y="9529"/>
                    <a:pt x="32497" y="7639"/>
                  </a:cubicBezTo>
                  <a:cubicBezTo>
                    <a:pt x="32707" y="6379"/>
                    <a:pt x="32287" y="5565"/>
                    <a:pt x="31920" y="5092"/>
                  </a:cubicBezTo>
                  <a:cubicBezTo>
                    <a:pt x="31316" y="4410"/>
                    <a:pt x="30371" y="4016"/>
                    <a:pt x="29242" y="4016"/>
                  </a:cubicBezTo>
                  <a:lnTo>
                    <a:pt x="29164" y="4016"/>
                  </a:lnTo>
                  <a:cubicBezTo>
                    <a:pt x="27484" y="4042"/>
                    <a:pt x="27090" y="5250"/>
                    <a:pt x="26880" y="5827"/>
                  </a:cubicBezTo>
                  <a:cubicBezTo>
                    <a:pt x="26854" y="5906"/>
                    <a:pt x="26828" y="5985"/>
                    <a:pt x="26801" y="6064"/>
                  </a:cubicBezTo>
                  <a:cubicBezTo>
                    <a:pt x="25883" y="6746"/>
                    <a:pt x="25095" y="7009"/>
                    <a:pt x="24308" y="7219"/>
                  </a:cubicBezTo>
                  <a:cubicBezTo>
                    <a:pt x="24150" y="7271"/>
                    <a:pt x="23966" y="7324"/>
                    <a:pt x="23809" y="7402"/>
                  </a:cubicBezTo>
                  <a:cubicBezTo>
                    <a:pt x="23704" y="7429"/>
                    <a:pt x="23625" y="7455"/>
                    <a:pt x="23546" y="7481"/>
                  </a:cubicBezTo>
                  <a:cubicBezTo>
                    <a:pt x="22943" y="7691"/>
                    <a:pt x="22444" y="7849"/>
                    <a:pt x="20738" y="8032"/>
                  </a:cubicBezTo>
                  <a:lnTo>
                    <a:pt x="20580" y="8032"/>
                  </a:lnTo>
                  <a:cubicBezTo>
                    <a:pt x="20344" y="8032"/>
                    <a:pt x="20081" y="7980"/>
                    <a:pt x="19793" y="7954"/>
                  </a:cubicBezTo>
                  <a:cubicBezTo>
                    <a:pt x="19346" y="7875"/>
                    <a:pt x="18795" y="7770"/>
                    <a:pt x="18060" y="7770"/>
                  </a:cubicBezTo>
                  <a:cubicBezTo>
                    <a:pt x="17693" y="7770"/>
                    <a:pt x="17299" y="7796"/>
                    <a:pt x="16905" y="7849"/>
                  </a:cubicBezTo>
                  <a:cubicBezTo>
                    <a:pt x="16590" y="7717"/>
                    <a:pt x="16065" y="7560"/>
                    <a:pt x="15225" y="7560"/>
                  </a:cubicBezTo>
                  <a:lnTo>
                    <a:pt x="15094" y="7560"/>
                  </a:lnTo>
                  <a:cubicBezTo>
                    <a:pt x="14910" y="5801"/>
                    <a:pt x="14018" y="3386"/>
                    <a:pt x="11367" y="2993"/>
                  </a:cubicBezTo>
                  <a:cubicBezTo>
                    <a:pt x="11130" y="2940"/>
                    <a:pt x="10868" y="2940"/>
                    <a:pt x="10658" y="2940"/>
                  </a:cubicBezTo>
                  <a:cubicBezTo>
                    <a:pt x="9319" y="2940"/>
                    <a:pt x="8190" y="3517"/>
                    <a:pt x="7429" y="4594"/>
                  </a:cubicBezTo>
                  <a:cubicBezTo>
                    <a:pt x="7167" y="4987"/>
                    <a:pt x="6957" y="5460"/>
                    <a:pt x="6799" y="5959"/>
                  </a:cubicBezTo>
                  <a:cubicBezTo>
                    <a:pt x="6799" y="6011"/>
                    <a:pt x="6773" y="6064"/>
                    <a:pt x="6773" y="6142"/>
                  </a:cubicBezTo>
                  <a:cubicBezTo>
                    <a:pt x="6405" y="6064"/>
                    <a:pt x="6038" y="5959"/>
                    <a:pt x="5644" y="5854"/>
                  </a:cubicBezTo>
                  <a:cubicBezTo>
                    <a:pt x="4069" y="5460"/>
                    <a:pt x="3912" y="5329"/>
                    <a:pt x="3150" y="5145"/>
                  </a:cubicBezTo>
                  <a:cubicBezTo>
                    <a:pt x="3150" y="5145"/>
                    <a:pt x="3072" y="5171"/>
                    <a:pt x="2967" y="5302"/>
                  </a:cubicBezTo>
                  <a:cubicBezTo>
                    <a:pt x="2896" y="5254"/>
                    <a:pt x="2818" y="5233"/>
                    <a:pt x="2735" y="5233"/>
                  </a:cubicBezTo>
                  <a:cubicBezTo>
                    <a:pt x="2236" y="5233"/>
                    <a:pt x="1557" y="6015"/>
                    <a:pt x="1129" y="6352"/>
                  </a:cubicBezTo>
                  <a:cubicBezTo>
                    <a:pt x="631" y="6746"/>
                    <a:pt x="867" y="6982"/>
                    <a:pt x="552" y="7560"/>
                  </a:cubicBezTo>
                  <a:cubicBezTo>
                    <a:pt x="211" y="8164"/>
                    <a:pt x="237" y="8452"/>
                    <a:pt x="132" y="8715"/>
                  </a:cubicBezTo>
                  <a:cubicBezTo>
                    <a:pt x="1" y="9004"/>
                    <a:pt x="79" y="9319"/>
                    <a:pt x="79" y="9319"/>
                  </a:cubicBezTo>
                  <a:cubicBezTo>
                    <a:pt x="184" y="9109"/>
                    <a:pt x="237" y="9056"/>
                    <a:pt x="237" y="9056"/>
                  </a:cubicBezTo>
                  <a:lnTo>
                    <a:pt x="237" y="9056"/>
                  </a:lnTo>
                  <a:cubicBezTo>
                    <a:pt x="106" y="9450"/>
                    <a:pt x="211" y="9712"/>
                    <a:pt x="211" y="9712"/>
                  </a:cubicBezTo>
                  <a:cubicBezTo>
                    <a:pt x="211" y="9529"/>
                    <a:pt x="342" y="9397"/>
                    <a:pt x="342" y="9397"/>
                  </a:cubicBezTo>
                  <a:lnTo>
                    <a:pt x="342" y="9397"/>
                  </a:lnTo>
                  <a:cubicBezTo>
                    <a:pt x="263" y="9765"/>
                    <a:pt x="342" y="9817"/>
                    <a:pt x="552" y="10027"/>
                  </a:cubicBezTo>
                  <a:cubicBezTo>
                    <a:pt x="735" y="10237"/>
                    <a:pt x="762" y="10500"/>
                    <a:pt x="762" y="10500"/>
                  </a:cubicBezTo>
                  <a:cubicBezTo>
                    <a:pt x="762" y="10500"/>
                    <a:pt x="762" y="10159"/>
                    <a:pt x="1077" y="9765"/>
                  </a:cubicBezTo>
                  <a:cubicBezTo>
                    <a:pt x="1418" y="9397"/>
                    <a:pt x="1575" y="8295"/>
                    <a:pt x="2127" y="7035"/>
                  </a:cubicBezTo>
                  <a:cubicBezTo>
                    <a:pt x="2442" y="6274"/>
                    <a:pt x="2625" y="6064"/>
                    <a:pt x="2704" y="6037"/>
                  </a:cubicBezTo>
                  <a:cubicBezTo>
                    <a:pt x="2704" y="6064"/>
                    <a:pt x="2704" y="6064"/>
                    <a:pt x="2704" y="6090"/>
                  </a:cubicBezTo>
                  <a:cubicBezTo>
                    <a:pt x="2704" y="6169"/>
                    <a:pt x="3702" y="6641"/>
                    <a:pt x="5329" y="7140"/>
                  </a:cubicBezTo>
                  <a:cubicBezTo>
                    <a:pt x="5775" y="7271"/>
                    <a:pt x="6169" y="7429"/>
                    <a:pt x="6589" y="7612"/>
                  </a:cubicBezTo>
                  <a:cubicBezTo>
                    <a:pt x="6589" y="7691"/>
                    <a:pt x="6589" y="7744"/>
                    <a:pt x="6589" y="7796"/>
                  </a:cubicBezTo>
                  <a:cubicBezTo>
                    <a:pt x="6615" y="8216"/>
                    <a:pt x="6668" y="8610"/>
                    <a:pt x="6773" y="9004"/>
                  </a:cubicBezTo>
                  <a:cubicBezTo>
                    <a:pt x="5854" y="9555"/>
                    <a:pt x="4122" y="10762"/>
                    <a:pt x="3387" y="12547"/>
                  </a:cubicBezTo>
                  <a:cubicBezTo>
                    <a:pt x="2625" y="14070"/>
                    <a:pt x="1995" y="16852"/>
                    <a:pt x="2494" y="20107"/>
                  </a:cubicBezTo>
                  <a:cubicBezTo>
                    <a:pt x="2547" y="20396"/>
                    <a:pt x="2520" y="20711"/>
                    <a:pt x="2494" y="21026"/>
                  </a:cubicBezTo>
                  <a:cubicBezTo>
                    <a:pt x="2442" y="21761"/>
                    <a:pt x="2389" y="22653"/>
                    <a:pt x="3098" y="23598"/>
                  </a:cubicBezTo>
                  <a:cubicBezTo>
                    <a:pt x="3597" y="24255"/>
                    <a:pt x="4752" y="24333"/>
                    <a:pt x="5408" y="24333"/>
                  </a:cubicBezTo>
                  <a:cubicBezTo>
                    <a:pt x="6274" y="24333"/>
                    <a:pt x="7140" y="24176"/>
                    <a:pt x="7954" y="23887"/>
                  </a:cubicBezTo>
                  <a:cubicBezTo>
                    <a:pt x="9398" y="25357"/>
                    <a:pt x="10527" y="26171"/>
                    <a:pt x="11104" y="26538"/>
                  </a:cubicBezTo>
                  <a:cubicBezTo>
                    <a:pt x="11183" y="27116"/>
                    <a:pt x="11498" y="27851"/>
                    <a:pt x="12495" y="28192"/>
                  </a:cubicBezTo>
                  <a:cubicBezTo>
                    <a:pt x="12548" y="28218"/>
                    <a:pt x="12574" y="28218"/>
                    <a:pt x="12574" y="28245"/>
                  </a:cubicBezTo>
                  <a:cubicBezTo>
                    <a:pt x="12600" y="28297"/>
                    <a:pt x="12600" y="28402"/>
                    <a:pt x="12574" y="28507"/>
                  </a:cubicBezTo>
                  <a:cubicBezTo>
                    <a:pt x="12574" y="28875"/>
                    <a:pt x="12574" y="29557"/>
                    <a:pt x="13257" y="30003"/>
                  </a:cubicBezTo>
                  <a:cubicBezTo>
                    <a:pt x="13362" y="30135"/>
                    <a:pt x="13362" y="30633"/>
                    <a:pt x="13362" y="30896"/>
                  </a:cubicBezTo>
                  <a:cubicBezTo>
                    <a:pt x="13362" y="31447"/>
                    <a:pt x="13388" y="32024"/>
                    <a:pt x="13729" y="32444"/>
                  </a:cubicBezTo>
                  <a:cubicBezTo>
                    <a:pt x="13703" y="32602"/>
                    <a:pt x="13624" y="32917"/>
                    <a:pt x="13545" y="33127"/>
                  </a:cubicBezTo>
                  <a:cubicBezTo>
                    <a:pt x="13362" y="33704"/>
                    <a:pt x="13152" y="34387"/>
                    <a:pt x="13230" y="35043"/>
                  </a:cubicBezTo>
                  <a:cubicBezTo>
                    <a:pt x="13335" y="35936"/>
                    <a:pt x="13808" y="37904"/>
                    <a:pt x="14175" y="39296"/>
                  </a:cubicBezTo>
                  <a:cubicBezTo>
                    <a:pt x="14202" y="39401"/>
                    <a:pt x="14202" y="39479"/>
                    <a:pt x="14228" y="39532"/>
                  </a:cubicBezTo>
                  <a:cubicBezTo>
                    <a:pt x="14569" y="40923"/>
                    <a:pt x="15146" y="44467"/>
                    <a:pt x="15199" y="46199"/>
                  </a:cubicBezTo>
                  <a:cubicBezTo>
                    <a:pt x="15199" y="46619"/>
                    <a:pt x="15120" y="47118"/>
                    <a:pt x="15041" y="47748"/>
                  </a:cubicBezTo>
                  <a:cubicBezTo>
                    <a:pt x="14831" y="49060"/>
                    <a:pt x="14543" y="50845"/>
                    <a:pt x="14831" y="53523"/>
                  </a:cubicBezTo>
                  <a:cubicBezTo>
                    <a:pt x="14910" y="54337"/>
                    <a:pt x="15015" y="55098"/>
                    <a:pt x="15094" y="55807"/>
                  </a:cubicBezTo>
                  <a:cubicBezTo>
                    <a:pt x="15278" y="57198"/>
                    <a:pt x="15409" y="58379"/>
                    <a:pt x="15435" y="59272"/>
                  </a:cubicBezTo>
                  <a:cubicBezTo>
                    <a:pt x="15461" y="60426"/>
                    <a:pt x="15251" y="60610"/>
                    <a:pt x="15251" y="60636"/>
                  </a:cubicBezTo>
                  <a:cubicBezTo>
                    <a:pt x="14333" y="61450"/>
                    <a:pt x="13913" y="61896"/>
                    <a:pt x="13545" y="62605"/>
                  </a:cubicBezTo>
                  <a:cubicBezTo>
                    <a:pt x="13362" y="62973"/>
                    <a:pt x="13388" y="63366"/>
                    <a:pt x="13598" y="63681"/>
                  </a:cubicBezTo>
                  <a:cubicBezTo>
                    <a:pt x="13939" y="64259"/>
                    <a:pt x="14779" y="64521"/>
                    <a:pt x="16275" y="64521"/>
                  </a:cubicBezTo>
                  <a:cubicBezTo>
                    <a:pt x="17693" y="64521"/>
                    <a:pt x="19110" y="64390"/>
                    <a:pt x="19583" y="62999"/>
                  </a:cubicBezTo>
                  <a:cubicBezTo>
                    <a:pt x="19793" y="62448"/>
                    <a:pt x="19714" y="62054"/>
                    <a:pt x="19609" y="61608"/>
                  </a:cubicBezTo>
                  <a:cubicBezTo>
                    <a:pt x="19530" y="61188"/>
                    <a:pt x="19399" y="60610"/>
                    <a:pt x="19399" y="59481"/>
                  </a:cubicBezTo>
                  <a:cubicBezTo>
                    <a:pt x="19399" y="57277"/>
                    <a:pt x="19661" y="55964"/>
                    <a:pt x="20186" y="54205"/>
                  </a:cubicBezTo>
                  <a:cubicBezTo>
                    <a:pt x="20764" y="52289"/>
                    <a:pt x="20816" y="51082"/>
                    <a:pt x="20711" y="49270"/>
                  </a:cubicBezTo>
                  <a:cubicBezTo>
                    <a:pt x="20659" y="48404"/>
                    <a:pt x="20816" y="47774"/>
                    <a:pt x="21000" y="47118"/>
                  </a:cubicBezTo>
                  <a:cubicBezTo>
                    <a:pt x="21158" y="46540"/>
                    <a:pt x="21315" y="45937"/>
                    <a:pt x="21341" y="45228"/>
                  </a:cubicBezTo>
                  <a:cubicBezTo>
                    <a:pt x="21341" y="44441"/>
                    <a:pt x="21630" y="43023"/>
                    <a:pt x="21919" y="41501"/>
                  </a:cubicBezTo>
                  <a:cubicBezTo>
                    <a:pt x="22050" y="40923"/>
                    <a:pt x="22155" y="40319"/>
                    <a:pt x="22260" y="39716"/>
                  </a:cubicBezTo>
                  <a:cubicBezTo>
                    <a:pt x="22575" y="38088"/>
                    <a:pt x="22706" y="37196"/>
                    <a:pt x="22785" y="36828"/>
                  </a:cubicBezTo>
                  <a:lnTo>
                    <a:pt x="23861" y="35489"/>
                  </a:lnTo>
                  <a:lnTo>
                    <a:pt x="23993" y="35332"/>
                  </a:lnTo>
                  <a:lnTo>
                    <a:pt x="24019" y="35122"/>
                  </a:lnTo>
                  <a:lnTo>
                    <a:pt x="24859" y="29505"/>
                  </a:lnTo>
                  <a:cubicBezTo>
                    <a:pt x="25226" y="29137"/>
                    <a:pt x="26198" y="28218"/>
                    <a:pt x="27694" y="27352"/>
                  </a:cubicBezTo>
                  <a:cubicBezTo>
                    <a:pt x="29269" y="26460"/>
                    <a:pt x="30922" y="24885"/>
                    <a:pt x="30975" y="24832"/>
                  </a:cubicBezTo>
                  <a:lnTo>
                    <a:pt x="31159" y="24675"/>
                  </a:lnTo>
                  <a:lnTo>
                    <a:pt x="31211" y="24438"/>
                  </a:lnTo>
                  <a:cubicBezTo>
                    <a:pt x="31211" y="24386"/>
                    <a:pt x="31369" y="23520"/>
                    <a:pt x="31474" y="22548"/>
                  </a:cubicBezTo>
                  <a:cubicBezTo>
                    <a:pt x="32550" y="21813"/>
                    <a:pt x="36251" y="19215"/>
                    <a:pt x="37957" y="17745"/>
                  </a:cubicBezTo>
                  <a:cubicBezTo>
                    <a:pt x="38745" y="17062"/>
                    <a:pt x="40189" y="16354"/>
                    <a:pt x="41711" y="15592"/>
                  </a:cubicBezTo>
                  <a:cubicBezTo>
                    <a:pt x="43811" y="14542"/>
                    <a:pt x="45990" y="13466"/>
                    <a:pt x="47328" y="12101"/>
                  </a:cubicBezTo>
                  <a:cubicBezTo>
                    <a:pt x="47775" y="11655"/>
                    <a:pt x="48247" y="11235"/>
                    <a:pt x="48720" y="10867"/>
                  </a:cubicBezTo>
                  <a:cubicBezTo>
                    <a:pt x="48720" y="11287"/>
                    <a:pt x="48720" y="11629"/>
                    <a:pt x="48746" y="11970"/>
                  </a:cubicBezTo>
                  <a:cubicBezTo>
                    <a:pt x="48746" y="12889"/>
                    <a:pt x="48746" y="13624"/>
                    <a:pt x="48851" y="14464"/>
                  </a:cubicBezTo>
                  <a:cubicBezTo>
                    <a:pt x="48903" y="14674"/>
                    <a:pt x="48825" y="15015"/>
                    <a:pt x="48772" y="15382"/>
                  </a:cubicBezTo>
                  <a:cubicBezTo>
                    <a:pt x="48615" y="16091"/>
                    <a:pt x="48457" y="16984"/>
                    <a:pt x="48982" y="17640"/>
                  </a:cubicBezTo>
                  <a:cubicBezTo>
                    <a:pt x="49350" y="18086"/>
                    <a:pt x="49980" y="18296"/>
                    <a:pt x="50872" y="18296"/>
                  </a:cubicBezTo>
                  <a:lnTo>
                    <a:pt x="51030" y="18296"/>
                  </a:lnTo>
                  <a:cubicBezTo>
                    <a:pt x="51896" y="18296"/>
                    <a:pt x="52762" y="18401"/>
                    <a:pt x="53628" y="18506"/>
                  </a:cubicBezTo>
                  <a:cubicBezTo>
                    <a:pt x="54495" y="18585"/>
                    <a:pt x="55308" y="18690"/>
                    <a:pt x="56122" y="18690"/>
                  </a:cubicBezTo>
                  <a:cubicBezTo>
                    <a:pt x="56857" y="18690"/>
                    <a:pt x="57487" y="18611"/>
                    <a:pt x="58038" y="18453"/>
                  </a:cubicBezTo>
                  <a:lnTo>
                    <a:pt x="58038" y="18453"/>
                  </a:lnTo>
                  <a:cubicBezTo>
                    <a:pt x="57986" y="19267"/>
                    <a:pt x="57959" y="20396"/>
                    <a:pt x="57986" y="20973"/>
                  </a:cubicBezTo>
                  <a:cubicBezTo>
                    <a:pt x="57986" y="21393"/>
                    <a:pt x="57802" y="22811"/>
                    <a:pt x="56831" y="27142"/>
                  </a:cubicBezTo>
                  <a:cubicBezTo>
                    <a:pt x="56437" y="27483"/>
                    <a:pt x="55387" y="28533"/>
                    <a:pt x="54468" y="30240"/>
                  </a:cubicBezTo>
                  <a:cubicBezTo>
                    <a:pt x="53182" y="32654"/>
                    <a:pt x="50820" y="36119"/>
                    <a:pt x="50531" y="36513"/>
                  </a:cubicBezTo>
                  <a:cubicBezTo>
                    <a:pt x="49218" y="38429"/>
                    <a:pt x="47512" y="41343"/>
                    <a:pt x="46935" y="44178"/>
                  </a:cubicBezTo>
                  <a:cubicBezTo>
                    <a:pt x="46698" y="45412"/>
                    <a:pt x="46593" y="45989"/>
                    <a:pt x="46515" y="46567"/>
                  </a:cubicBezTo>
                  <a:cubicBezTo>
                    <a:pt x="46436" y="47039"/>
                    <a:pt x="46357" y="47512"/>
                    <a:pt x="46200" y="48352"/>
                  </a:cubicBezTo>
                  <a:cubicBezTo>
                    <a:pt x="46147" y="48719"/>
                    <a:pt x="46068" y="49060"/>
                    <a:pt x="45990" y="49375"/>
                  </a:cubicBezTo>
                  <a:cubicBezTo>
                    <a:pt x="45701" y="50793"/>
                    <a:pt x="45438" y="52132"/>
                    <a:pt x="45202" y="54205"/>
                  </a:cubicBezTo>
                  <a:cubicBezTo>
                    <a:pt x="45123" y="54809"/>
                    <a:pt x="45071" y="55413"/>
                    <a:pt x="45045" y="55912"/>
                  </a:cubicBezTo>
                  <a:cubicBezTo>
                    <a:pt x="44966" y="57513"/>
                    <a:pt x="44913" y="58484"/>
                    <a:pt x="43785" y="59219"/>
                  </a:cubicBezTo>
                  <a:cubicBezTo>
                    <a:pt x="43391" y="59455"/>
                    <a:pt x="43076" y="59691"/>
                    <a:pt x="42813" y="59901"/>
                  </a:cubicBezTo>
                  <a:cubicBezTo>
                    <a:pt x="42105" y="60453"/>
                    <a:pt x="41606" y="60873"/>
                    <a:pt x="40005" y="61030"/>
                  </a:cubicBezTo>
                  <a:cubicBezTo>
                    <a:pt x="38272" y="61214"/>
                    <a:pt x="37879" y="61660"/>
                    <a:pt x="37747" y="61975"/>
                  </a:cubicBezTo>
                  <a:cubicBezTo>
                    <a:pt x="37642" y="62290"/>
                    <a:pt x="37695" y="62605"/>
                    <a:pt x="37905" y="62894"/>
                  </a:cubicBezTo>
                  <a:cubicBezTo>
                    <a:pt x="38377" y="63471"/>
                    <a:pt x="39244" y="63760"/>
                    <a:pt x="40504" y="63760"/>
                  </a:cubicBezTo>
                  <a:cubicBezTo>
                    <a:pt x="40871" y="63760"/>
                    <a:pt x="41291" y="63734"/>
                    <a:pt x="41737" y="63681"/>
                  </a:cubicBezTo>
                  <a:cubicBezTo>
                    <a:pt x="42000" y="63655"/>
                    <a:pt x="42236" y="63629"/>
                    <a:pt x="42499" y="63603"/>
                  </a:cubicBezTo>
                  <a:cubicBezTo>
                    <a:pt x="43365" y="63498"/>
                    <a:pt x="44100" y="63393"/>
                    <a:pt x="44651" y="63393"/>
                  </a:cubicBezTo>
                  <a:cubicBezTo>
                    <a:pt x="44992" y="63393"/>
                    <a:pt x="45228" y="63445"/>
                    <a:pt x="45386" y="63498"/>
                  </a:cubicBezTo>
                  <a:cubicBezTo>
                    <a:pt x="45727" y="63655"/>
                    <a:pt x="46173" y="63760"/>
                    <a:pt x="46567" y="63760"/>
                  </a:cubicBezTo>
                  <a:cubicBezTo>
                    <a:pt x="47145" y="63760"/>
                    <a:pt x="47617" y="63576"/>
                    <a:pt x="47958" y="63235"/>
                  </a:cubicBezTo>
                  <a:cubicBezTo>
                    <a:pt x="48300" y="62894"/>
                    <a:pt x="48483" y="62395"/>
                    <a:pt x="48483" y="61739"/>
                  </a:cubicBezTo>
                  <a:cubicBezTo>
                    <a:pt x="48457" y="60111"/>
                    <a:pt x="48720" y="58799"/>
                    <a:pt x="49297" y="57355"/>
                  </a:cubicBezTo>
                  <a:cubicBezTo>
                    <a:pt x="49507" y="56909"/>
                    <a:pt x="49717" y="56568"/>
                    <a:pt x="49980" y="56200"/>
                  </a:cubicBezTo>
                  <a:cubicBezTo>
                    <a:pt x="50478" y="55439"/>
                    <a:pt x="51056" y="54547"/>
                    <a:pt x="51581" y="52420"/>
                  </a:cubicBezTo>
                  <a:cubicBezTo>
                    <a:pt x="52211" y="49717"/>
                    <a:pt x="52578" y="47407"/>
                    <a:pt x="52657" y="46829"/>
                  </a:cubicBezTo>
                  <a:cubicBezTo>
                    <a:pt x="52893" y="46488"/>
                    <a:pt x="53550" y="45543"/>
                    <a:pt x="54075" y="44493"/>
                  </a:cubicBezTo>
                  <a:cubicBezTo>
                    <a:pt x="54390" y="44624"/>
                    <a:pt x="54810" y="44782"/>
                    <a:pt x="55413" y="44861"/>
                  </a:cubicBezTo>
                  <a:lnTo>
                    <a:pt x="55466" y="44887"/>
                  </a:lnTo>
                  <a:lnTo>
                    <a:pt x="55492" y="44887"/>
                  </a:lnTo>
                  <a:cubicBezTo>
                    <a:pt x="55807" y="44887"/>
                    <a:pt x="55912" y="44887"/>
                    <a:pt x="57146" y="42971"/>
                  </a:cubicBezTo>
                  <a:lnTo>
                    <a:pt x="57146" y="42971"/>
                  </a:lnTo>
                  <a:cubicBezTo>
                    <a:pt x="57119" y="43391"/>
                    <a:pt x="57093" y="43758"/>
                    <a:pt x="57093" y="43942"/>
                  </a:cubicBezTo>
                  <a:cubicBezTo>
                    <a:pt x="57093" y="45490"/>
                    <a:pt x="57644" y="46882"/>
                    <a:pt x="59219" y="49034"/>
                  </a:cubicBezTo>
                  <a:cubicBezTo>
                    <a:pt x="59954" y="50005"/>
                    <a:pt x="60532" y="50530"/>
                    <a:pt x="61057" y="51003"/>
                  </a:cubicBezTo>
                  <a:cubicBezTo>
                    <a:pt x="61713" y="51580"/>
                    <a:pt x="62238" y="52053"/>
                    <a:pt x="62868" y="53418"/>
                  </a:cubicBezTo>
                  <a:cubicBezTo>
                    <a:pt x="63446" y="54652"/>
                    <a:pt x="64338" y="55728"/>
                    <a:pt x="65152" y="56673"/>
                  </a:cubicBezTo>
                  <a:cubicBezTo>
                    <a:pt x="66044" y="57723"/>
                    <a:pt x="66884" y="58720"/>
                    <a:pt x="67042" y="59691"/>
                  </a:cubicBezTo>
                  <a:cubicBezTo>
                    <a:pt x="67199" y="60584"/>
                    <a:pt x="67278" y="61161"/>
                    <a:pt x="67226" y="61398"/>
                  </a:cubicBezTo>
                  <a:cubicBezTo>
                    <a:pt x="67199" y="61503"/>
                    <a:pt x="67147" y="61581"/>
                    <a:pt x="66701" y="61870"/>
                  </a:cubicBezTo>
                  <a:cubicBezTo>
                    <a:pt x="65756" y="62448"/>
                    <a:pt x="64889" y="63078"/>
                    <a:pt x="65099" y="63839"/>
                  </a:cubicBezTo>
                  <a:cubicBezTo>
                    <a:pt x="65336" y="64626"/>
                    <a:pt x="66491" y="64679"/>
                    <a:pt x="67961" y="64679"/>
                  </a:cubicBezTo>
                  <a:cubicBezTo>
                    <a:pt x="69011" y="64679"/>
                    <a:pt x="71320" y="63576"/>
                    <a:pt x="71373" y="62343"/>
                  </a:cubicBezTo>
                  <a:cubicBezTo>
                    <a:pt x="71425" y="61608"/>
                    <a:pt x="71189" y="61135"/>
                    <a:pt x="71058" y="60846"/>
                  </a:cubicBezTo>
                  <a:cubicBezTo>
                    <a:pt x="71005" y="60768"/>
                    <a:pt x="70953" y="60689"/>
                    <a:pt x="70953" y="60636"/>
                  </a:cubicBezTo>
                  <a:cubicBezTo>
                    <a:pt x="70900" y="60374"/>
                    <a:pt x="70900" y="60243"/>
                    <a:pt x="70927" y="60033"/>
                  </a:cubicBezTo>
                  <a:cubicBezTo>
                    <a:pt x="70927" y="59823"/>
                    <a:pt x="70953" y="59534"/>
                    <a:pt x="70822" y="59140"/>
                  </a:cubicBezTo>
                  <a:cubicBezTo>
                    <a:pt x="70795" y="59062"/>
                    <a:pt x="70743" y="58747"/>
                    <a:pt x="70664" y="58379"/>
                  </a:cubicBezTo>
                  <a:cubicBezTo>
                    <a:pt x="70297" y="56778"/>
                    <a:pt x="69562" y="53418"/>
                    <a:pt x="68486" y="50845"/>
                  </a:cubicBezTo>
                  <a:cubicBezTo>
                    <a:pt x="67856" y="49349"/>
                    <a:pt x="66963" y="48640"/>
                    <a:pt x="66228" y="48089"/>
                  </a:cubicBezTo>
                  <a:cubicBezTo>
                    <a:pt x="65467" y="47512"/>
                    <a:pt x="65047" y="47197"/>
                    <a:pt x="65126" y="46199"/>
                  </a:cubicBezTo>
                  <a:cubicBezTo>
                    <a:pt x="65152" y="45779"/>
                    <a:pt x="65178" y="45648"/>
                    <a:pt x="65231" y="45254"/>
                  </a:cubicBezTo>
                  <a:cubicBezTo>
                    <a:pt x="65572" y="45202"/>
                    <a:pt x="65782" y="44939"/>
                    <a:pt x="65834" y="44598"/>
                  </a:cubicBezTo>
                  <a:cubicBezTo>
                    <a:pt x="65939" y="43496"/>
                    <a:pt x="66149" y="42472"/>
                    <a:pt x="66412" y="41369"/>
                  </a:cubicBezTo>
                  <a:cubicBezTo>
                    <a:pt x="66674" y="40267"/>
                    <a:pt x="66937" y="39138"/>
                    <a:pt x="67094" y="37773"/>
                  </a:cubicBezTo>
                  <a:cubicBezTo>
                    <a:pt x="67147" y="37301"/>
                    <a:pt x="67173" y="36881"/>
                    <a:pt x="67199" y="36487"/>
                  </a:cubicBezTo>
                  <a:cubicBezTo>
                    <a:pt x="67278" y="35489"/>
                    <a:pt x="67331" y="34912"/>
                    <a:pt x="67724" y="34334"/>
                  </a:cubicBezTo>
                  <a:cubicBezTo>
                    <a:pt x="68486" y="33153"/>
                    <a:pt x="68354" y="30948"/>
                    <a:pt x="67829" y="29321"/>
                  </a:cubicBezTo>
                  <a:cubicBezTo>
                    <a:pt x="67882" y="28875"/>
                    <a:pt x="68092" y="27090"/>
                    <a:pt x="68617" y="25278"/>
                  </a:cubicBezTo>
                  <a:cubicBezTo>
                    <a:pt x="68774" y="24832"/>
                    <a:pt x="68932" y="24386"/>
                    <a:pt x="69089" y="23913"/>
                  </a:cubicBezTo>
                  <a:cubicBezTo>
                    <a:pt x="69667" y="22260"/>
                    <a:pt x="70349" y="20370"/>
                    <a:pt x="70087" y="17272"/>
                  </a:cubicBezTo>
                  <a:lnTo>
                    <a:pt x="70087" y="17246"/>
                  </a:lnTo>
                  <a:cubicBezTo>
                    <a:pt x="69798" y="13545"/>
                    <a:pt x="69667" y="11996"/>
                    <a:pt x="66622" y="9922"/>
                  </a:cubicBezTo>
                  <a:cubicBezTo>
                    <a:pt x="65309" y="9004"/>
                    <a:pt x="64574" y="7639"/>
                    <a:pt x="63866" y="6326"/>
                  </a:cubicBezTo>
                  <a:cubicBezTo>
                    <a:pt x="63629" y="5854"/>
                    <a:pt x="63393" y="5407"/>
                    <a:pt x="63131" y="4987"/>
                  </a:cubicBezTo>
                  <a:cubicBezTo>
                    <a:pt x="63708" y="4987"/>
                    <a:pt x="64259" y="4961"/>
                    <a:pt x="64863" y="4882"/>
                  </a:cubicBezTo>
                  <a:cubicBezTo>
                    <a:pt x="66543" y="4672"/>
                    <a:pt x="67803" y="4462"/>
                    <a:pt x="67829" y="4410"/>
                  </a:cubicBezTo>
                  <a:cubicBezTo>
                    <a:pt x="67829" y="4384"/>
                    <a:pt x="67829" y="4357"/>
                    <a:pt x="67829" y="4331"/>
                  </a:cubicBezTo>
                  <a:cubicBezTo>
                    <a:pt x="67961" y="4331"/>
                    <a:pt x="68223" y="4515"/>
                    <a:pt x="68433" y="5486"/>
                  </a:cubicBezTo>
                  <a:cubicBezTo>
                    <a:pt x="68722" y="6851"/>
                    <a:pt x="68827" y="7980"/>
                    <a:pt x="69089" y="8400"/>
                  </a:cubicBezTo>
                  <a:cubicBezTo>
                    <a:pt x="69369" y="8832"/>
                    <a:pt x="69304" y="9141"/>
                    <a:pt x="69300" y="9160"/>
                  </a:cubicBezTo>
                  <a:lnTo>
                    <a:pt x="69300" y="9160"/>
                  </a:lnTo>
                  <a:cubicBezTo>
                    <a:pt x="69304" y="9144"/>
                    <a:pt x="69363" y="8920"/>
                    <a:pt x="69641" y="8794"/>
                  </a:cubicBezTo>
                  <a:cubicBezTo>
                    <a:pt x="69903" y="8636"/>
                    <a:pt x="70008" y="8610"/>
                    <a:pt x="70034" y="8242"/>
                  </a:cubicBezTo>
                  <a:cubicBezTo>
                    <a:pt x="70034" y="8242"/>
                    <a:pt x="70139" y="8400"/>
                    <a:pt x="70113" y="8584"/>
                  </a:cubicBezTo>
                  <a:cubicBezTo>
                    <a:pt x="70113" y="8584"/>
                    <a:pt x="70271" y="8347"/>
                    <a:pt x="70244" y="7927"/>
                  </a:cubicBezTo>
                  <a:lnTo>
                    <a:pt x="70244" y="7927"/>
                  </a:lnTo>
                  <a:cubicBezTo>
                    <a:pt x="70244" y="7927"/>
                    <a:pt x="70297" y="8006"/>
                    <a:pt x="70349" y="8216"/>
                  </a:cubicBezTo>
                  <a:cubicBezTo>
                    <a:pt x="70349" y="8216"/>
                    <a:pt x="70533" y="7954"/>
                    <a:pt x="70481" y="7639"/>
                  </a:cubicBezTo>
                  <a:cubicBezTo>
                    <a:pt x="70402" y="7350"/>
                    <a:pt x="70533" y="7061"/>
                    <a:pt x="70297" y="6379"/>
                  </a:cubicBezTo>
                  <a:cubicBezTo>
                    <a:pt x="70087" y="5722"/>
                    <a:pt x="70218" y="5486"/>
                    <a:pt x="69719" y="4961"/>
                  </a:cubicBezTo>
                  <a:cubicBezTo>
                    <a:pt x="69319" y="4537"/>
                    <a:pt x="68559" y="3500"/>
                    <a:pt x="67933" y="3500"/>
                  </a:cubicBezTo>
                  <a:cubicBezTo>
                    <a:pt x="67862" y="3500"/>
                    <a:pt x="67792" y="3514"/>
                    <a:pt x="67724" y="3544"/>
                  </a:cubicBezTo>
                  <a:cubicBezTo>
                    <a:pt x="67646" y="3386"/>
                    <a:pt x="67541" y="3334"/>
                    <a:pt x="67541" y="3334"/>
                  </a:cubicBezTo>
                  <a:cubicBezTo>
                    <a:pt x="66701" y="3439"/>
                    <a:pt x="66491" y="3544"/>
                    <a:pt x="64863" y="3727"/>
                  </a:cubicBezTo>
                  <a:cubicBezTo>
                    <a:pt x="64181" y="3806"/>
                    <a:pt x="63314" y="3937"/>
                    <a:pt x="62422" y="4069"/>
                  </a:cubicBezTo>
                  <a:cubicBezTo>
                    <a:pt x="62396" y="4042"/>
                    <a:pt x="62396" y="4016"/>
                    <a:pt x="62369" y="3990"/>
                  </a:cubicBezTo>
                  <a:cubicBezTo>
                    <a:pt x="62054" y="3675"/>
                    <a:pt x="61687" y="3412"/>
                    <a:pt x="61241" y="3255"/>
                  </a:cubicBezTo>
                  <a:cubicBezTo>
                    <a:pt x="60453" y="2940"/>
                    <a:pt x="59639" y="2809"/>
                    <a:pt x="58878" y="2809"/>
                  </a:cubicBezTo>
                  <a:cubicBezTo>
                    <a:pt x="58379" y="2809"/>
                    <a:pt x="57933" y="2861"/>
                    <a:pt x="57487" y="2993"/>
                  </a:cubicBezTo>
                  <a:cubicBezTo>
                    <a:pt x="57539" y="2704"/>
                    <a:pt x="57539" y="2389"/>
                    <a:pt x="57461" y="2074"/>
                  </a:cubicBezTo>
                  <a:cubicBezTo>
                    <a:pt x="57303" y="1418"/>
                    <a:pt x="56857" y="893"/>
                    <a:pt x="56148" y="499"/>
                  </a:cubicBezTo>
                  <a:cubicBezTo>
                    <a:pt x="55545" y="158"/>
                    <a:pt x="54783" y="0"/>
                    <a:pt x="539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idx="4294967295" type="title"/>
          </p:nvPr>
        </p:nvSpPr>
        <p:spPr>
          <a:xfrm>
            <a:off x="141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08</a:t>
            </a:r>
            <a:endParaRPr sz="15000"/>
          </a:p>
        </p:txBody>
      </p:sp>
      <p:sp>
        <p:nvSpPr>
          <p:cNvPr id="302" name="Google Shape;302;p37"/>
          <p:cNvSpPr txBox="1"/>
          <p:nvPr>
            <p:ph idx="4294967295" type="ctrTitle"/>
          </p:nvPr>
        </p:nvSpPr>
        <p:spPr>
          <a:xfrm>
            <a:off x="1144100" y="397600"/>
            <a:ext cx="5392800" cy="11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PERFORMANCE STATES</a:t>
            </a:r>
            <a:endParaRPr sz="6800"/>
          </a:p>
        </p:txBody>
      </p:sp>
      <p:sp>
        <p:nvSpPr>
          <p:cNvPr id="303" name="Google Shape;303;p37"/>
          <p:cNvSpPr txBox="1"/>
          <p:nvPr>
            <p:ph idx="4294967295" type="title"/>
          </p:nvPr>
        </p:nvSpPr>
        <p:spPr>
          <a:xfrm>
            <a:off x="407850" y="1628025"/>
            <a:ext cx="4354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AROUSAL VS ANXIETY</a:t>
            </a:r>
            <a:endParaRPr sz="2800"/>
          </a:p>
        </p:txBody>
      </p:sp>
      <p:sp>
        <p:nvSpPr>
          <p:cNvPr id="304" name="Google Shape;304;p37"/>
          <p:cNvSpPr txBox="1"/>
          <p:nvPr>
            <p:ph idx="4294967295" type="subTitle"/>
          </p:nvPr>
        </p:nvSpPr>
        <p:spPr>
          <a:xfrm>
            <a:off x="407850" y="20795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Arousal is the amount of activation to perform a task. Anxiety is the negative emotion like worry &amp; apprehension.</a:t>
            </a:r>
            <a:endParaRPr/>
          </a:p>
        </p:txBody>
      </p:sp>
      <p:sp>
        <p:nvSpPr>
          <p:cNvPr id="305" name="Google Shape;305;p37"/>
          <p:cNvSpPr txBox="1"/>
          <p:nvPr>
            <p:ph idx="4294967295" type="title"/>
          </p:nvPr>
        </p:nvSpPr>
        <p:spPr>
          <a:xfrm>
            <a:off x="407850" y="2308244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ANXIETY &amp; STRESS</a:t>
            </a:r>
            <a:endParaRPr sz="2800"/>
          </a:p>
        </p:txBody>
      </p:sp>
      <p:sp>
        <p:nvSpPr>
          <p:cNvPr id="306" name="Google Shape;306;p37"/>
          <p:cNvSpPr txBox="1"/>
          <p:nvPr>
            <p:ph idx="4294967295" type="title"/>
          </p:nvPr>
        </p:nvSpPr>
        <p:spPr>
          <a:xfrm>
            <a:off x="407850" y="4213250"/>
            <a:ext cx="56883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RELATIONSHIP BETWEEN AROUSAL AND PERFORMANCE</a:t>
            </a:r>
            <a:endParaRPr sz="2800"/>
          </a:p>
        </p:txBody>
      </p:sp>
      <p:sp>
        <p:nvSpPr>
          <p:cNvPr id="307" name="Google Shape;307;p37"/>
          <p:cNvSpPr txBox="1"/>
          <p:nvPr>
            <p:ph idx="4294967295" type="subTitle"/>
          </p:nvPr>
        </p:nvSpPr>
        <p:spPr>
          <a:xfrm>
            <a:off x="369150" y="4675375"/>
            <a:ext cx="8696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Drive </a:t>
            </a:r>
            <a:r>
              <a:rPr lang="en"/>
              <a:t>theory, Inverted-U hypothesis, IZOF, Reversal theory, Multidimensional Anxiety Theory, Catastrophe model</a:t>
            </a:r>
            <a:endParaRPr/>
          </a:p>
        </p:txBody>
      </p:sp>
      <p:pic>
        <p:nvPicPr>
          <p:cNvPr id="308" name="Google Shape;308;p37"/>
          <p:cNvPicPr preferRelativeResize="0"/>
          <p:nvPr/>
        </p:nvPicPr>
        <p:blipFill rotWithShape="1">
          <a:blip r:embed="rId3">
            <a:alphaModFix/>
          </a:blip>
          <a:srcRect b="13024" l="0" r="0" t="13016"/>
          <a:stretch/>
        </p:blipFill>
        <p:spPr>
          <a:xfrm>
            <a:off x="6252875" y="134475"/>
            <a:ext cx="2469650" cy="18265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9" name="Google Shape;309;p37"/>
          <p:cNvGraphicFramePr/>
          <p:nvPr/>
        </p:nvGraphicFramePr>
        <p:xfrm>
          <a:off x="432500" y="28529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{BC497B3B-5C11-43AE-8C95-D8E3116A0036}</a:tableStyleId>
              </a:tblPr>
              <a:tblGrid>
                <a:gridCol w="4213900"/>
                <a:gridCol w="4213900"/>
              </a:tblGrid>
              <a:tr h="40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Cognitive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the mental aspect like intrusive thoughts 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Somatic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the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physical aspect like sweating/heart rate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73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Trait: part of your personality as a predisposition 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State: ever-changing in relation to stressors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653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Situational stressor: importance of the event or uncertainty of the outcome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Personal stressor: presence of trait anxiety, self-esteem, social anxiety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0" name="Google Shape;310;p37"/>
          <p:cNvSpPr txBox="1"/>
          <p:nvPr>
            <p:ph idx="4294967295" type="subTitle"/>
          </p:nvPr>
        </p:nvSpPr>
        <p:spPr>
          <a:xfrm>
            <a:off x="6484575" y="4309250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(Burton &amp; Raedeke, 2008)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title"/>
          </p:nvPr>
        </p:nvSpPr>
        <p:spPr>
          <a:xfrm>
            <a:off x="3189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09</a:t>
            </a:r>
            <a:endParaRPr sz="15000"/>
          </a:p>
        </p:txBody>
      </p:sp>
      <p:sp>
        <p:nvSpPr>
          <p:cNvPr id="316" name="Google Shape;316;p38"/>
          <p:cNvSpPr txBox="1"/>
          <p:nvPr>
            <p:ph idx="2" type="ctrTitle"/>
          </p:nvPr>
        </p:nvSpPr>
        <p:spPr>
          <a:xfrm>
            <a:off x="1650600" y="217800"/>
            <a:ext cx="5386500" cy="20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/>
              <a:t>HANDLING ERRORS &amp; SETBACKS</a:t>
            </a:r>
            <a:endParaRPr sz="6400"/>
          </a:p>
        </p:txBody>
      </p:sp>
      <p:sp>
        <p:nvSpPr>
          <p:cNvPr id="317" name="Google Shape;317;p38"/>
          <p:cNvSpPr txBox="1"/>
          <p:nvPr>
            <p:ph type="title"/>
          </p:nvPr>
        </p:nvSpPr>
        <p:spPr>
          <a:xfrm>
            <a:off x="407850" y="1551825"/>
            <a:ext cx="63156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GET COMFORTABLE WITH THE </a:t>
            </a:r>
            <a:r>
              <a:rPr lang="en" sz="2800"/>
              <a:t>UNCOMFORTABLE</a:t>
            </a:r>
            <a:endParaRPr sz="2800"/>
          </a:p>
        </p:txBody>
      </p:sp>
      <p:sp>
        <p:nvSpPr>
          <p:cNvPr id="318" name="Google Shape;318;p38"/>
          <p:cNvSpPr txBox="1"/>
          <p:nvPr>
            <p:ph idx="4294967295" type="subTitle"/>
          </p:nvPr>
        </p:nvSpPr>
        <p:spPr>
          <a:xfrm>
            <a:off x="407850" y="2003325"/>
            <a:ext cx="84111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Errors are prevalent in any sport so how we cope with them determines whether we learn from our mistakes.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9" name="Google Shape;319;p38"/>
          <p:cNvSpPr txBox="1"/>
          <p:nvPr>
            <p:ph type="title"/>
          </p:nvPr>
        </p:nvSpPr>
        <p:spPr>
          <a:xfrm>
            <a:off x="407850" y="22432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GUIDELINES FOR MANAGING ERRORS</a:t>
            </a:r>
            <a:endParaRPr sz="2800"/>
          </a:p>
        </p:txBody>
      </p:sp>
      <p:sp>
        <p:nvSpPr>
          <p:cNvPr id="320" name="Google Shape;320;p38"/>
          <p:cNvSpPr txBox="1"/>
          <p:nvPr>
            <p:ph type="title"/>
          </p:nvPr>
        </p:nvSpPr>
        <p:spPr>
          <a:xfrm>
            <a:off x="407850" y="3995850"/>
            <a:ext cx="4903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BUILD PERSONALIZED ROUTINES FOR ERRORS</a:t>
            </a:r>
            <a:endParaRPr sz="2800"/>
          </a:p>
        </p:txBody>
      </p:sp>
      <p:sp>
        <p:nvSpPr>
          <p:cNvPr id="321" name="Google Shape;321;p38"/>
          <p:cNvSpPr txBox="1"/>
          <p:nvPr>
            <p:ph idx="4294967295" type="subTitle"/>
          </p:nvPr>
        </p:nvSpPr>
        <p:spPr>
          <a:xfrm>
            <a:off x="407850" y="4480400"/>
            <a:ext cx="83325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Some things you can add are: diaphragmatic breathing, symbolic reset after an error, positive/instructional self talk,  cognitive reappraisal, strategy planning, arousal management techniques.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22" name="Google Shape;322;p38"/>
          <p:cNvPicPr preferRelativeResize="0"/>
          <p:nvPr/>
        </p:nvPicPr>
        <p:blipFill rotWithShape="1">
          <a:blip r:embed="rId3">
            <a:alphaModFix/>
          </a:blip>
          <a:srcRect b="9144" l="0" r="0" t="9136"/>
          <a:stretch/>
        </p:blipFill>
        <p:spPr>
          <a:xfrm>
            <a:off x="7077456" y="422650"/>
            <a:ext cx="1788897" cy="14618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3" name="Google Shape;323;p38"/>
          <p:cNvGraphicFramePr/>
          <p:nvPr/>
        </p:nvGraphicFramePr>
        <p:xfrm>
          <a:off x="481850" y="2749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{BC497B3B-5C11-43AE-8C95-D8E3116A0036}</a:tableStyleId>
              </a:tblPr>
              <a:tblGrid>
                <a:gridCol w="8185900"/>
              </a:tblGrid>
              <a:tr h="11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Be in the moment and present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instead of replaying errors or anticipating future events.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b="1"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Recognize the warning signs of tension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so you can manage it before it becomes a problem.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b="1"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Have fun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because if you don’t enjoy what you do then you might increase anxiety or  focus on outcomes.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b="1"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Come with a good game plan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by strategizing with Plan A, Plan B, Plan C routines. 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b="1"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Don’t rush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because haste makes waste.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24" name="Google Shape;324;p38"/>
          <p:cNvSpPr txBox="1"/>
          <p:nvPr>
            <p:ph idx="4294967295" type="subTitle"/>
          </p:nvPr>
        </p:nvSpPr>
        <p:spPr>
          <a:xfrm>
            <a:off x="6951850" y="4728375"/>
            <a:ext cx="39207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(Weinberg &amp; Gould, 2019)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idx="4294967295" type="title"/>
          </p:nvPr>
        </p:nvSpPr>
        <p:spPr>
          <a:xfrm>
            <a:off x="141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10</a:t>
            </a:r>
            <a:endParaRPr sz="15000"/>
          </a:p>
        </p:txBody>
      </p:sp>
      <p:sp>
        <p:nvSpPr>
          <p:cNvPr id="330" name="Google Shape;330;p39"/>
          <p:cNvSpPr txBox="1"/>
          <p:nvPr>
            <p:ph idx="4294967295" type="ctrTitle"/>
          </p:nvPr>
        </p:nvSpPr>
        <p:spPr>
          <a:xfrm>
            <a:off x="1345800" y="370200"/>
            <a:ext cx="5392800" cy="11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TECHNOLOGY &amp; TOOLS</a:t>
            </a:r>
            <a:endParaRPr sz="6800"/>
          </a:p>
        </p:txBody>
      </p:sp>
      <p:sp>
        <p:nvSpPr>
          <p:cNvPr id="331" name="Google Shape;331;p39"/>
          <p:cNvSpPr txBox="1"/>
          <p:nvPr>
            <p:ph idx="4294967295" type="title"/>
          </p:nvPr>
        </p:nvSpPr>
        <p:spPr>
          <a:xfrm>
            <a:off x="407850" y="1551825"/>
            <a:ext cx="34806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 CRITIC</a:t>
            </a:r>
            <a:endParaRPr sz="2800"/>
          </a:p>
        </p:txBody>
      </p:sp>
      <p:sp>
        <p:nvSpPr>
          <p:cNvPr id="332" name="Google Shape;332;p39"/>
          <p:cNvSpPr txBox="1"/>
          <p:nvPr>
            <p:ph idx="4294967295" type="subTitle"/>
          </p:nvPr>
        </p:nvSpPr>
        <p:spPr>
          <a:xfrm>
            <a:off x="407850" y="1992119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lot of technology is available to aid in your mental skills training so be critical of whether it can really help your performance</a:t>
            </a:r>
            <a:endParaRPr/>
          </a:p>
        </p:txBody>
      </p:sp>
      <p:pic>
        <p:nvPicPr>
          <p:cNvPr id="333" name="Google Shape;333;p39"/>
          <p:cNvPicPr preferRelativeResize="0"/>
          <p:nvPr/>
        </p:nvPicPr>
        <p:blipFill rotWithShape="1">
          <a:blip r:embed="rId3">
            <a:alphaModFix/>
          </a:blip>
          <a:srcRect b="12686" l="0" r="0" t="12686"/>
          <a:stretch/>
        </p:blipFill>
        <p:spPr>
          <a:xfrm>
            <a:off x="6409775" y="354100"/>
            <a:ext cx="2577474" cy="19234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34" name="Google Shape;334;p39"/>
          <p:cNvGraphicFramePr/>
          <p:nvPr/>
        </p:nvGraphicFramePr>
        <p:xfrm>
          <a:off x="504275" y="262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{BC497B3B-5C11-43AE-8C95-D8E3116A0036}</a:tableStyleId>
              </a:tblPr>
              <a:tblGrid>
                <a:gridCol w="8174800"/>
              </a:tblGrid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Would the promised information be helpful?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Decide what you want to measure and research whether the technology can reliably provide that data.</a:t>
                      </a:r>
                      <a:endParaRPr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Can you trust the information you’ll be getting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?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Look for independent peer-reviewed studies that can prove validity.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Can you integrate, manage, and analyze the data effectively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?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As a consumer you have limited knowledge of data evaluation but trusting a product often means trusting its data.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Can you implement the technology into your practice</a:t>
                      </a:r>
                      <a:r>
                        <a:rPr b="1"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?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Consider the time and resources required to use the technology and how that interferes with your current routine.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35" name="Google Shape;335;p39"/>
          <p:cNvSpPr txBox="1"/>
          <p:nvPr>
            <p:ph idx="4294967295" type="subTitle"/>
          </p:nvPr>
        </p:nvSpPr>
        <p:spPr>
          <a:xfrm>
            <a:off x="6360625" y="47014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</a:t>
            </a:r>
            <a:r>
              <a:rPr lang="en"/>
              <a:t>Windt et al., 2020)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/>
          <p:nvPr/>
        </p:nvSpPr>
        <p:spPr>
          <a:xfrm rot="10800000">
            <a:off x="5359122" y="1732640"/>
            <a:ext cx="2889252" cy="2760910"/>
          </a:xfrm>
          <a:custGeom>
            <a:rect b="b" l="l" r="r" t="t"/>
            <a:pathLst>
              <a:path extrusionOk="0" h="136882" w="143245">
                <a:moveTo>
                  <a:pt x="83051" y="0"/>
                </a:moveTo>
                <a:lnTo>
                  <a:pt x="51153" y="27209"/>
                </a:lnTo>
                <a:lnTo>
                  <a:pt x="59107" y="754"/>
                </a:lnTo>
                <a:lnTo>
                  <a:pt x="46298" y="25535"/>
                </a:lnTo>
                <a:lnTo>
                  <a:pt x="43954" y="754"/>
                </a:lnTo>
                <a:lnTo>
                  <a:pt x="41693" y="24530"/>
                </a:lnTo>
                <a:lnTo>
                  <a:pt x="28717" y="754"/>
                </a:lnTo>
                <a:lnTo>
                  <a:pt x="35917" y="25116"/>
                </a:lnTo>
                <a:lnTo>
                  <a:pt x="7368" y="921"/>
                </a:lnTo>
                <a:lnTo>
                  <a:pt x="29470" y="27209"/>
                </a:lnTo>
                <a:lnTo>
                  <a:pt x="168" y="19340"/>
                </a:lnTo>
                <a:lnTo>
                  <a:pt x="30977" y="35163"/>
                </a:lnTo>
                <a:lnTo>
                  <a:pt x="1" y="37842"/>
                </a:lnTo>
                <a:lnTo>
                  <a:pt x="29889" y="40604"/>
                </a:lnTo>
                <a:lnTo>
                  <a:pt x="1" y="56595"/>
                </a:lnTo>
                <a:lnTo>
                  <a:pt x="28298" y="47218"/>
                </a:lnTo>
                <a:lnTo>
                  <a:pt x="1" y="82966"/>
                </a:lnTo>
                <a:lnTo>
                  <a:pt x="34996" y="52493"/>
                </a:lnTo>
                <a:lnTo>
                  <a:pt x="4103" y="136882"/>
                </a:lnTo>
                <a:lnTo>
                  <a:pt x="41944" y="54837"/>
                </a:lnTo>
                <a:lnTo>
                  <a:pt x="45209" y="135207"/>
                </a:lnTo>
                <a:lnTo>
                  <a:pt x="48809" y="55088"/>
                </a:lnTo>
                <a:lnTo>
                  <a:pt x="82465" y="127840"/>
                </a:lnTo>
                <a:lnTo>
                  <a:pt x="54921" y="52409"/>
                </a:lnTo>
                <a:lnTo>
                  <a:pt x="54921" y="52409"/>
                </a:lnTo>
                <a:lnTo>
                  <a:pt x="135710" y="128342"/>
                </a:lnTo>
                <a:lnTo>
                  <a:pt x="59442" y="47302"/>
                </a:lnTo>
                <a:lnTo>
                  <a:pt x="59442" y="47302"/>
                </a:lnTo>
                <a:lnTo>
                  <a:pt x="143245" y="78446"/>
                </a:lnTo>
                <a:lnTo>
                  <a:pt x="143245" y="78446"/>
                </a:lnTo>
                <a:lnTo>
                  <a:pt x="62874" y="41023"/>
                </a:lnTo>
                <a:lnTo>
                  <a:pt x="142575" y="37842"/>
                </a:lnTo>
                <a:lnTo>
                  <a:pt x="61870" y="34409"/>
                </a:lnTo>
                <a:lnTo>
                  <a:pt x="135124" y="586"/>
                </a:lnTo>
                <a:lnTo>
                  <a:pt x="135124" y="586"/>
                </a:lnTo>
                <a:lnTo>
                  <a:pt x="59023" y="28046"/>
                </a:lnTo>
                <a:lnTo>
                  <a:pt x="830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0"/>
          <p:cNvSpPr txBox="1"/>
          <p:nvPr>
            <p:ph type="ctrTitle"/>
          </p:nvPr>
        </p:nvSpPr>
        <p:spPr>
          <a:xfrm>
            <a:off x="471300" y="827400"/>
            <a:ext cx="5075700" cy="4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ANY QUESTIONS, CONCERNS, OR COMMENTS?</a:t>
            </a:r>
            <a:endParaRPr sz="9600"/>
          </a:p>
        </p:txBody>
      </p:sp>
      <p:grpSp>
        <p:nvGrpSpPr>
          <p:cNvPr id="342" name="Google Shape;342;p40"/>
          <p:cNvGrpSpPr/>
          <p:nvPr/>
        </p:nvGrpSpPr>
        <p:grpSpPr>
          <a:xfrm flipH="1" rot="9936842">
            <a:off x="6203130" y="764838"/>
            <a:ext cx="1776671" cy="2938888"/>
            <a:chOff x="5743600" y="1699824"/>
            <a:chExt cx="1461166" cy="2416994"/>
          </a:xfrm>
        </p:grpSpPr>
        <p:sp>
          <p:nvSpPr>
            <p:cNvPr id="343" name="Google Shape;343;p40"/>
            <p:cNvSpPr/>
            <p:nvPr/>
          </p:nvSpPr>
          <p:spPr>
            <a:xfrm>
              <a:off x="5743600" y="1699824"/>
              <a:ext cx="1461166" cy="2416994"/>
            </a:xfrm>
            <a:custGeom>
              <a:rect b="b" l="l" r="r" t="t"/>
              <a:pathLst>
                <a:path extrusionOk="0" h="53497" w="32341">
                  <a:moveTo>
                    <a:pt x="12417" y="0"/>
                  </a:moveTo>
                  <a:cubicBezTo>
                    <a:pt x="10763" y="0"/>
                    <a:pt x="7718" y="657"/>
                    <a:pt x="5618" y="4935"/>
                  </a:cubicBezTo>
                  <a:cubicBezTo>
                    <a:pt x="5041" y="5224"/>
                    <a:pt x="4489" y="5644"/>
                    <a:pt x="3964" y="6248"/>
                  </a:cubicBezTo>
                  <a:cubicBezTo>
                    <a:pt x="2547" y="7875"/>
                    <a:pt x="1471" y="10605"/>
                    <a:pt x="788" y="14385"/>
                  </a:cubicBezTo>
                  <a:cubicBezTo>
                    <a:pt x="80" y="18165"/>
                    <a:pt x="1" y="20396"/>
                    <a:pt x="500" y="22129"/>
                  </a:cubicBezTo>
                  <a:cubicBezTo>
                    <a:pt x="1025" y="24019"/>
                    <a:pt x="2206" y="25121"/>
                    <a:pt x="3597" y="26434"/>
                  </a:cubicBezTo>
                  <a:cubicBezTo>
                    <a:pt x="4043" y="26854"/>
                    <a:pt x="4542" y="27326"/>
                    <a:pt x="5093" y="27877"/>
                  </a:cubicBezTo>
                  <a:cubicBezTo>
                    <a:pt x="5776" y="28586"/>
                    <a:pt x="6904" y="30738"/>
                    <a:pt x="7009" y="37458"/>
                  </a:cubicBezTo>
                  <a:cubicBezTo>
                    <a:pt x="7062" y="42052"/>
                    <a:pt x="6589" y="47171"/>
                    <a:pt x="6274" y="50531"/>
                  </a:cubicBezTo>
                  <a:lnTo>
                    <a:pt x="6196" y="51476"/>
                  </a:lnTo>
                  <a:cubicBezTo>
                    <a:pt x="6143" y="51974"/>
                    <a:pt x="6327" y="52499"/>
                    <a:pt x="6668" y="52893"/>
                  </a:cubicBezTo>
                  <a:cubicBezTo>
                    <a:pt x="7036" y="53261"/>
                    <a:pt x="7534" y="53497"/>
                    <a:pt x="8059" y="53497"/>
                  </a:cubicBezTo>
                  <a:lnTo>
                    <a:pt x="28455" y="53497"/>
                  </a:lnTo>
                  <a:cubicBezTo>
                    <a:pt x="29479" y="53497"/>
                    <a:pt x="30319" y="52657"/>
                    <a:pt x="30319" y="51633"/>
                  </a:cubicBezTo>
                  <a:cubicBezTo>
                    <a:pt x="30319" y="49323"/>
                    <a:pt x="29925" y="45727"/>
                    <a:pt x="29531" y="41895"/>
                  </a:cubicBezTo>
                  <a:cubicBezTo>
                    <a:pt x="29164" y="38220"/>
                    <a:pt x="28770" y="34440"/>
                    <a:pt x="28770" y="32182"/>
                  </a:cubicBezTo>
                  <a:cubicBezTo>
                    <a:pt x="28770" y="30135"/>
                    <a:pt x="29505" y="26617"/>
                    <a:pt x="30293" y="22890"/>
                  </a:cubicBezTo>
                  <a:cubicBezTo>
                    <a:pt x="31211" y="18506"/>
                    <a:pt x="32156" y="13991"/>
                    <a:pt x="32261" y="10395"/>
                  </a:cubicBezTo>
                  <a:cubicBezTo>
                    <a:pt x="32340" y="8033"/>
                    <a:pt x="31763" y="6195"/>
                    <a:pt x="30555" y="4935"/>
                  </a:cubicBezTo>
                  <a:cubicBezTo>
                    <a:pt x="29374" y="3728"/>
                    <a:pt x="27930" y="3413"/>
                    <a:pt x="26985" y="3360"/>
                  </a:cubicBezTo>
                  <a:cubicBezTo>
                    <a:pt x="26040" y="2494"/>
                    <a:pt x="24203" y="1313"/>
                    <a:pt x="21237" y="1313"/>
                  </a:cubicBezTo>
                  <a:lnTo>
                    <a:pt x="21210" y="1313"/>
                  </a:lnTo>
                  <a:cubicBezTo>
                    <a:pt x="20318" y="788"/>
                    <a:pt x="18690" y="53"/>
                    <a:pt x="16538" y="53"/>
                  </a:cubicBezTo>
                  <a:cubicBezTo>
                    <a:pt x="15829" y="53"/>
                    <a:pt x="15094" y="132"/>
                    <a:pt x="14386" y="289"/>
                  </a:cubicBezTo>
                  <a:cubicBezTo>
                    <a:pt x="13913" y="158"/>
                    <a:pt x="13231" y="0"/>
                    <a:pt x="1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5782769" y="1740123"/>
              <a:ext cx="1382824" cy="2336393"/>
            </a:xfrm>
            <a:custGeom>
              <a:rect b="b" l="l" r="r" t="t"/>
              <a:pathLst>
                <a:path extrusionOk="0" h="51713" w="30607">
                  <a:moveTo>
                    <a:pt x="11550" y="972"/>
                  </a:moveTo>
                  <a:cubicBezTo>
                    <a:pt x="12521" y="972"/>
                    <a:pt x="13256" y="1261"/>
                    <a:pt x="13414" y="1340"/>
                  </a:cubicBezTo>
                  <a:cubicBezTo>
                    <a:pt x="13361" y="1471"/>
                    <a:pt x="13282" y="1655"/>
                    <a:pt x="13204" y="1891"/>
                  </a:cubicBezTo>
                  <a:cubicBezTo>
                    <a:pt x="13020" y="2363"/>
                    <a:pt x="12784" y="3046"/>
                    <a:pt x="12547" y="3702"/>
                  </a:cubicBezTo>
                  <a:cubicBezTo>
                    <a:pt x="12337" y="4358"/>
                    <a:pt x="12127" y="5014"/>
                    <a:pt x="11944" y="5513"/>
                  </a:cubicBezTo>
                  <a:cubicBezTo>
                    <a:pt x="11865" y="5723"/>
                    <a:pt x="11812" y="5907"/>
                    <a:pt x="11760" y="6038"/>
                  </a:cubicBezTo>
                  <a:cubicBezTo>
                    <a:pt x="11734" y="6012"/>
                    <a:pt x="11707" y="6012"/>
                    <a:pt x="11681" y="6012"/>
                  </a:cubicBezTo>
                  <a:cubicBezTo>
                    <a:pt x="9187" y="5172"/>
                    <a:pt x="7455" y="4962"/>
                    <a:pt x="6379" y="4936"/>
                  </a:cubicBezTo>
                  <a:cubicBezTo>
                    <a:pt x="7271" y="3098"/>
                    <a:pt x="8321" y="2074"/>
                    <a:pt x="9345" y="1523"/>
                  </a:cubicBezTo>
                  <a:cubicBezTo>
                    <a:pt x="9371" y="1550"/>
                    <a:pt x="9397" y="1550"/>
                    <a:pt x="9450" y="1550"/>
                  </a:cubicBezTo>
                  <a:cubicBezTo>
                    <a:pt x="9844" y="1550"/>
                    <a:pt x="10342" y="1576"/>
                    <a:pt x="10841" y="1602"/>
                  </a:cubicBezTo>
                  <a:lnTo>
                    <a:pt x="11235" y="1602"/>
                  </a:lnTo>
                  <a:cubicBezTo>
                    <a:pt x="11340" y="1628"/>
                    <a:pt x="11471" y="1628"/>
                    <a:pt x="11602" y="1628"/>
                  </a:cubicBezTo>
                  <a:cubicBezTo>
                    <a:pt x="11707" y="1655"/>
                    <a:pt x="11839" y="1655"/>
                    <a:pt x="11944" y="1681"/>
                  </a:cubicBezTo>
                  <a:cubicBezTo>
                    <a:pt x="12049" y="1681"/>
                    <a:pt x="12154" y="1681"/>
                    <a:pt x="12232" y="1707"/>
                  </a:cubicBezTo>
                  <a:cubicBezTo>
                    <a:pt x="12337" y="1707"/>
                    <a:pt x="12416" y="1733"/>
                    <a:pt x="12495" y="1733"/>
                  </a:cubicBezTo>
                  <a:cubicBezTo>
                    <a:pt x="12574" y="1759"/>
                    <a:pt x="12652" y="1759"/>
                    <a:pt x="12705" y="1786"/>
                  </a:cubicBezTo>
                  <a:cubicBezTo>
                    <a:pt x="12836" y="1786"/>
                    <a:pt x="12889" y="1812"/>
                    <a:pt x="12889" y="1812"/>
                  </a:cubicBezTo>
                  <a:cubicBezTo>
                    <a:pt x="12889" y="1812"/>
                    <a:pt x="12862" y="1759"/>
                    <a:pt x="12757" y="1681"/>
                  </a:cubicBezTo>
                  <a:cubicBezTo>
                    <a:pt x="12705" y="1628"/>
                    <a:pt x="12652" y="1576"/>
                    <a:pt x="12574" y="1550"/>
                  </a:cubicBezTo>
                  <a:cubicBezTo>
                    <a:pt x="12521" y="1497"/>
                    <a:pt x="12442" y="1445"/>
                    <a:pt x="12337" y="1392"/>
                  </a:cubicBezTo>
                  <a:cubicBezTo>
                    <a:pt x="12259" y="1340"/>
                    <a:pt x="12154" y="1313"/>
                    <a:pt x="12022" y="1261"/>
                  </a:cubicBezTo>
                  <a:cubicBezTo>
                    <a:pt x="11917" y="1208"/>
                    <a:pt x="11812" y="1182"/>
                    <a:pt x="11681" y="1130"/>
                  </a:cubicBezTo>
                  <a:cubicBezTo>
                    <a:pt x="11550" y="1103"/>
                    <a:pt x="11419" y="1077"/>
                    <a:pt x="11287" y="1051"/>
                  </a:cubicBezTo>
                  <a:cubicBezTo>
                    <a:pt x="11156" y="1051"/>
                    <a:pt x="11025" y="1025"/>
                    <a:pt x="10894" y="1025"/>
                  </a:cubicBezTo>
                  <a:cubicBezTo>
                    <a:pt x="11130" y="998"/>
                    <a:pt x="11340" y="972"/>
                    <a:pt x="11550" y="972"/>
                  </a:cubicBezTo>
                  <a:close/>
                  <a:moveTo>
                    <a:pt x="15671" y="1025"/>
                  </a:moveTo>
                  <a:cubicBezTo>
                    <a:pt x="17823" y="1025"/>
                    <a:pt x="19320" y="1969"/>
                    <a:pt x="19713" y="2232"/>
                  </a:cubicBezTo>
                  <a:cubicBezTo>
                    <a:pt x="19713" y="2258"/>
                    <a:pt x="19687" y="2311"/>
                    <a:pt x="19687" y="2363"/>
                  </a:cubicBezTo>
                  <a:cubicBezTo>
                    <a:pt x="19635" y="2521"/>
                    <a:pt x="19582" y="2704"/>
                    <a:pt x="19503" y="2914"/>
                  </a:cubicBezTo>
                  <a:cubicBezTo>
                    <a:pt x="19451" y="3124"/>
                    <a:pt x="19372" y="3361"/>
                    <a:pt x="19267" y="3623"/>
                  </a:cubicBezTo>
                  <a:cubicBezTo>
                    <a:pt x="18926" y="4673"/>
                    <a:pt x="18401" y="6038"/>
                    <a:pt x="17876" y="7429"/>
                  </a:cubicBezTo>
                  <a:cubicBezTo>
                    <a:pt x="17797" y="7692"/>
                    <a:pt x="17692" y="7954"/>
                    <a:pt x="17613" y="8191"/>
                  </a:cubicBezTo>
                  <a:cubicBezTo>
                    <a:pt x="17403" y="8086"/>
                    <a:pt x="17193" y="8007"/>
                    <a:pt x="16957" y="7981"/>
                  </a:cubicBezTo>
                  <a:cubicBezTo>
                    <a:pt x="16511" y="6694"/>
                    <a:pt x="15120" y="6537"/>
                    <a:pt x="13729" y="6379"/>
                  </a:cubicBezTo>
                  <a:cubicBezTo>
                    <a:pt x="13387" y="6353"/>
                    <a:pt x="13020" y="6301"/>
                    <a:pt x="12679" y="6248"/>
                  </a:cubicBezTo>
                  <a:cubicBezTo>
                    <a:pt x="12705" y="6091"/>
                    <a:pt x="12757" y="5933"/>
                    <a:pt x="12784" y="5723"/>
                  </a:cubicBezTo>
                  <a:cubicBezTo>
                    <a:pt x="12889" y="5224"/>
                    <a:pt x="13020" y="4542"/>
                    <a:pt x="13177" y="3859"/>
                  </a:cubicBezTo>
                  <a:cubicBezTo>
                    <a:pt x="13309" y="3177"/>
                    <a:pt x="13440" y="2494"/>
                    <a:pt x="13571" y="1996"/>
                  </a:cubicBezTo>
                  <a:cubicBezTo>
                    <a:pt x="13650" y="1655"/>
                    <a:pt x="13729" y="1392"/>
                    <a:pt x="13781" y="1261"/>
                  </a:cubicBezTo>
                  <a:cubicBezTo>
                    <a:pt x="14437" y="1077"/>
                    <a:pt x="15093" y="1025"/>
                    <a:pt x="15671" y="1025"/>
                  </a:cubicBezTo>
                  <a:close/>
                  <a:moveTo>
                    <a:pt x="20370" y="2284"/>
                  </a:moveTo>
                  <a:cubicBezTo>
                    <a:pt x="23257" y="2284"/>
                    <a:pt x="24753" y="3649"/>
                    <a:pt x="25200" y="4148"/>
                  </a:cubicBezTo>
                  <a:cubicBezTo>
                    <a:pt x="25095" y="4437"/>
                    <a:pt x="24911" y="4936"/>
                    <a:pt x="24675" y="5566"/>
                  </a:cubicBezTo>
                  <a:cubicBezTo>
                    <a:pt x="24307" y="6589"/>
                    <a:pt x="23808" y="7954"/>
                    <a:pt x="23362" y="9319"/>
                  </a:cubicBezTo>
                  <a:cubicBezTo>
                    <a:pt x="23126" y="10028"/>
                    <a:pt x="22916" y="10711"/>
                    <a:pt x="22732" y="11393"/>
                  </a:cubicBezTo>
                  <a:cubicBezTo>
                    <a:pt x="22548" y="12049"/>
                    <a:pt x="22391" y="12653"/>
                    <a:pt x="22260" y="13204"/>
                  </a:cubicBezTo>
                  <a:cubicBezTo>
                    <a:pt x="22207" y="13441"/>
                    <a:pt x="22155" y="13651"/>
                    <a:pt x="22128" y="13834"/>
                  </a:cubicBezTo>
                  <a:lnTo>
                    <a:pt x="22050" y="13887"/>
                  </a:lnTo>
                  <a:cubicBezTo>
                    <a:pt x="21398" y="14367"/>
                    <a:pt x="20770" y="14547"/>
                    <a:pt x="20194" y="14547"/>
                  </a:cubicBezTo>
                  <a:cubicBezTo>
                    <a:pt x="18912" y="14547"/>
                    <a:pt x="17891" y="13657"/>
                    <a:pt x="17456" y="13204"/>
                  </a:cubicBezTo>
                  <a:cubicBezTo>
                    <a:pt x="17640" y="13126"/>
                    <a:pt x="17797" y="13047"/>
                    <a:pt x="17955" y="12968"/>
                  </a:cubicBezTo>
                  <a:cubicBezTo>
                    <a:pt x="18191" y="12863"/>
                    <a:pt x="18375" y="12732"/>
                    <a:pt x="18558" y="12601"/>
                  </a:cubicBezTo>
                  <a:cubicBezTo>
                    <a:pt x="18585" y="12601"/>
                    <a:pt x="18585" y="12627"/>
                    <a:pt x="18611" y="12627"/>
                  </a:cubicBezTo>
                  <a:cubicBezTo>
                    <a:pt x="18742" y="12706"/>
                    <a:pt x="18900" y="12784"/>
                    <a:pt x="19057" y="12863"/>
                  </a:cubicBezTo>
                  <a:cubicBezTo>
                    <a:pt x="19215" y="12916"/>
                    <a:pt x="19372" y="12994"/>
                    <a:pt x="19530" y="13021"/>
                  </a:cubicBezTo>
                  <a:cubicBezTo>
                    <a:pt x="19687" y="13073"/>
                    <a:pt x="19845" y="13126"/>
                    <a:pt x="20028" y="13126"/>
                  </a:cubicBezTo>
                  <a:cubicBezTo>
                    <a:pt x="20107" y="13152"/>
                    <a:pt x="20186" y="13152"/>
                    <a:pt x="20265" y="13152"/>
                  </a:cubicBezTo>
                  <a:cubicBezTo>
                    <a:pt x="20343" y="13178"/>
                    <a:pt x="20448" y="13178"/>
                    <a:pt x="20527" y="13178"/>
                  </a:cubicBezTo>
                  <a:cubicBezTo>
                    <a:pt x="20567" y="13165"/>
                    <a:pt x="20606" y="13165"/>
                    <a:pt x="20645" y="13165"/>
                  </a:cubicBezTo>
                  <a:cubicBezTo>
                    <a:pt x="20685" y="13165"/>
                    <a:pt x="20724" y="13165"/>
                    <a:pt x="20763" y="13152"/>
                  </a:cubicBezTo>
                  <a:cubicBezTo>
                    <a:pt x="20816" y="13152"/>
                    <a:pt x="20895" y="13126"/>
                    <a:pt x="20973" y="13126"/>
                  </a:cubicBezTo>
                  <a:cubicBezTo>
                    <a:pt x="21052" y="13126"/>
                    <a:pt x="21105" y="13099"/>
                    <a:pt x="21183" y="13099"/>
                  </a:cubicBezTo>
                  <a:cubicBezTo>
                    <a:pt x="21262" y="13073"/>
                    <a:pt x="21315" y="13047"/>
                    <a:pt x="21367" y="13021"/>
                  </a:cubicBezTo>
                  <a:cubicBezTo>
                    <a:pt x="21498" y="12994"/>
                    <a:pt x="21603" y="12968"/>
                    <a:pt x="21708" y="12916"/>
                  </a:cubicBezTo>
                  <a:cubicBezTo>
                    <a:pt x="21787" y="12863"/>
                    <a:pt x="21866" y="12811"/>
                    <a:pt x="21918" y="12784"/>
                  </a:cubicBezTo>
                  <a:cubicBezTo>
                    <a:pt x="22050" y="12706"/>
                    <a:pt x="22128" y="12653"/>
                    <a:pt x="22128" y="12653"/>
                  </a:cubicBezTo>
                  <a:lnTo>
                    <a:pt x="21892" y="12653"/>
                  </a:lnTo>
                  <a:cubicBezTo>
                    <a:pt x="21813" y="12653"/>
                    <a:pt x="21735" y="12679"/>
                    <a:pt x="21630" y="12679"/>
                  </a:cubicBezTo>
                  <a:lnTo>
                    <a:pt x="21315" y="12679"/>
                  </a:lnTo>
                  <a:cubicBezTo>
                    <a:pt x="21262" y="12679"/>
                    <a:pt x="21210" y="12679"/>
                    <a:pt x="21131" y="12653"/>
                  </a:cubicBezTo>
                  <a:lnTo>
                    <a:pt x="20947" y="12653"/>
                  </a:lnTo>
                  <a:cubicBezTo>
                    <a:pt x="20895" y="12653"/>
                    <a:pt x="20816" y="12627"/>
                    <a:pt x="20763" y="12627"/>
                  </a:cubicBezTo>
                  <a:cubicBezTo>
                    <a:pt x="20685" y="12627"/>
                    <a:pt x="20632" y="12601"/>
                    <a:pt x="20553" y="12601"/>
                  </a:cubicBezTo>
                  <a:cubicBezTo>
                    <a:pt x="20475" y="12601"/>
                    <a:pt x="20422" y="12574"/>
                    <a:pt x="20343" y="12574"/>
                  </a:cubicBezTo>
                  <a:cubicBezTo>
                    <a:pt x="20265" y="12548"/>
                    <a:pt x="20212" y="12548"/>
                    <a:pt x="20133" y="12522"/>
                  </a:cubicBezTo>
                  <a:cubicBezTo>
                    <a:pt x="19976" y="12496"/>
                    <a:pt x="19845" y="12443"/>
                    <a:pt x="19713" y="12417"/>
                  </a:cubicBezTo>
                  <a:cubicBezTo>
                    <a:pt x="19556" y="12391"/>
                    <a:pt x="19425" y="12312"/>
                    <a:pt x="19267" y="12286"/>
                  </a:cubicBezTo>
                  <a:cubicBezTo>
                    <a:pt x="19188" y="12233"/>
                    <a:pt x="19083" y="12207"/>
                    <a:pt x="18978" y="12181"/>
                  </a:cubicBezTo>
                  <a:cubicBezTo>
                    <a:pt x="19845" y="11052"/>
                    <a:pt x="19320" y="9556"/>
                    <a:pt x="18322" y="8689"/>
                  </a:cubicBezTo>
                  <a:cubicBezTo>
                    <a:pt x="18427" y="8348"/>
                    <a:pt x="18506" y="8007"/>
                    <a:pt x="18611" y="7666"/>
                  </a:cubicBezTo>
                  <a:cubicBezTo>
                    <a:pt x="19005" y="6248"/>
                    <a:pt x="19451" y="4831"/>
                    <a:pt x="19713" y="3754"/>
                  </a:cubicBezTo>
                  <a:cubicBezTo>
                    <a:pt x="19792" y="3492"/>
                    <a:pt x="19845" y="3229"/>
                    <a:pt x="19897" y="3019"/>
                  </a:cubicBezTo>
                  <a:cubicBezTo>
                    <a:pt x="19950" y="2809"/>
                    <a:pt x="20002" y="2599"/>
                    <a:pt x="20028" y="2442"/>
                  </a:cubicBezTo>
                  <a:cubicBezTo>
                    <a:pt x="20055" y="2389"/>
                    <a:pt x="20055" y="2337"/>
                    <a:pt x="20081" y="2311"/>
                  </a:cubicBezTo>
                  <a:cubicBezTo>
                    <a:pt x="20160" y="2284"/>
                    <a:pt x="20265" y="2284"/>
                    <a:pt x="20370" y="2284"/>
                  </a:cubicBezTo>
                  <a:close/>
                  <a:moveTo>
                    <a:pt x="25725" y="4306"/>
                  </a:moveTo>
                  <a:cubicBezTo>
                    <a:pt x="26355" y="4306"/>
                    <a:pt x="27588" y="4437"/>
                    <a:pt x="28481" y="5487"/>
                  </a:cubicBezTo>
                  <a:cubicBezTo>
                    <a:pt x="28402" y="5434"/>
                    <a:pt x="28350" y="5382"/>
                    <a:pt x="28271" y="5356"/>
                  </a:cubicBezTo>
                  <a:cubicBezTo>
                    <a:pt x="28218" y="5303"/>
                    <a:pt x="28166" y="5277"/>
                    <a:pt x="28087" y="5224"/>
                  </a:cubicBezTo>
                  <a:lnTo>
                    <a:pt x="27903" y="5146"/>
                  </a:lnTo>
                  <a:cubicBezTo>
                    <a:pt x="27772" y="5093"/>
                    <a:pt x="27615" y="5041"/>
                    <a:pt x="27483" y="5014"/>
                  </a:cubicBezTo>
                  <a:cubicBezTo>
                    <a:pt x="27352" y="4988"/>
                    <a:pt x="27221" y="4962"/>
                    <a:pt x="27090" y="4962"/>
                  </a:cubicBezTo>
                  <a:cubicBezTo>
                    <a:pt x="27013" y="4954"/>
                    <a:pt x="26936" y="4951"/>
                    <a:pt x="26860" y="4951"/>
                  </a:cubicBezTo>
                  <a:cubicBezTo>
                    <a:pt x="26678" y="4951"/>
                    <a:pt x="26503" y="4970"/>
                    <a:pt x="26355" y="4988"/>
                  </a:cubicBezTo>
                  <a:cubicBezTo>
                    <a:pt x="26145" y="5041"/>
                    <a:pt x="25987" y="5093"/>
                    <a:pt x="25882" y="5146"/>
                  </a:cubicBezTo>
                  <a:cubicBezTo>
                    <a:pt x="25777" y="5172"/>
                    <a:pt x="25698" y="5224"/>
                    <a:pt x="25698" y="5224"/>
                  </a:cubicBezTo>
                  <a:cubicBezTo>
                    <a:pt x="25698" y="5224"/>
                    <a:pt x="25777" y="5224"/>
                    <a:pt x="25908" y="5251"/>
                  </a:cubicBezTo>
                  <a:cubicBezTo>
                    <a:pt x="26013" y="5277"/>
                    <a:pt x="26171" y="5303"/>
                    <a:pt x="26355" y="5329"/>
                  </a:cubicBezTo>
                  <a:cubicBezTo>
                    <a:pt x="26565" y="5356"/>
                    <a:pt x="26775" y="5408"/>
                    <a:pt x="27011" y="5461"/>
                  </a:cubicBezTo>
                  <a:cubicBezTo>
                    <a:pt x="27116" y="5487"/>
                    <a:pt x="27221" y="5539"/>
                    <a:pt x="27326" y="5566"/>
                  </a:cubicBezTo>
                  <a:cubicBezTo>
                    <a:pt x="27457" y="5618"/>
                    <a:pt x="27562" y="5644"/>
                    <a:pt x="27667" y="5697"/>
                  </a:cubicBezTo>
                  <a:lnTo>
                    <a:pt x="27851" y="5749"/>
                  </a:lnTo>
                  <a:cubicBezTo>
                    <a:pt x="27903" y="5776"/>
                    <a:pt x="27956" y="5802"/>
                    <a:pt x="28008" y="5828"/>
                  </a:cubicBezTo>
                  <a:cubicBezTo>
                    <a:pt x="28035" y="5881"/>
                    <a:pt x="28113" y="5881"/>
                    <a:pt x="28140" y="5907"/>
                  </a:cubicBezTo>
                  <a:cubicBezTo>
                    <a:pt x="28192" y="5959"/>
                    <a:pt x="28245" y="5986"/>
                    <a:pt x="28297" y="6012"/>
                  </a:cubicBezTo>
                  <a:cubicBezTo>
                    <a:pt x="28402" y="6064"/>
                    <a:pt x="28481" y="6143"/>
                    <a:pt x="28559" y="6196"/>
                  </a:cubicBezTo>
                  <a:cubicBezTo>
                    <a:pt x="28664" y="6248"/>
                    <a:pt x="28743" y="6327"/>
                    <a:pt x="28796" y="6379"/>
                  </a:cubicBezTo>
                  <a:cubicBezTo>
                    <a:pt x="28874" y="6432"/>
                    <a:pt x="28953" y="6484"/>
                    <a:pt x="29006" y="6563"/>
                  </a:cubicBezTo>
                  <a:cubicBezTo>
                    <a:pt x="29058" y="6616"/>
                    <a:pt x="29111" y="6642"/>
                    <a:pt x="29163" y="6694"/>
                  </a:cubicBezTo>
                  <a:cubicBezTo>
                    <a:pt x="29163" y="6694"/>
                    <a:pt x="29189" y="6721"/>
                    <a:pt x="29189" y="6721"/>
                  </a:cubicBezTo>
                  <a:cubicBezTo>
                    <a:pt x="29216" y="6799"/>
                    <a:pt x="29242" y="6878"/>
                    <a:pt x="29268" y="6957"/>
                  </a:cubicBezTo>
                  <a:cubicBezTo>
                    <a:pt x="29242" y="7771"/>
                    <a:pt x="28953" y="11892"/>
                    <a:pt x="26670" y="13887"/>
                  </a:cubicBezTo>
                  <a:cubicBezTo>
                    <a:pt x="25963" y="14521"/>
                    <a:pt x="25233" y="14837"/>
                    <a:pt x="24523" y="14837"/>
                  </a:cubicBezTo>
                  <a:cubicBezTo>
                    <a:pt x="24468" y="14837"/>
                    <a:pt x="24414" y="14836"/>
                    <a:pt x="24360" y="14832"/>
                  </a:cubicBezTo>
                  <a:cubicBezTo>
                    <a:pt x="23861" y="14806"/>
                    <a:pt x="23441" y="14622"/>
                    <a:pt x="23152" y="14412"/>
                  </a:cubicBezTo>
                  <a:cubicBezTo>
                    <a:pt x="23152" y="14333"/>
                    <a:pt x="23178" y="14228"/>
                    <a:pt x="23178" y="14123"/>
                  </a:cubicBezTo>
                  <a:cubicBezTo>
                    <a:pt x="23205" y="13913"/>
                    <a:pt x="23257" y="13677"/>
                    <a:pt x="23283" y="13414"/>
                  </a:cubicBezTo>
                  <a:cubicBezTo>
                    <a:pt x="23336" y="13441"/>
                    <a:pt x="23362" y="13493"/>
                    <a:pt x="23415" y="13519"/>
                  </a:cubicBezTo>
                  <a:cubicBezTo>
                    <a:pt x="23493" y="13598"/>
                    <a:pt x="23625" y="13651"/>
                    <a:pt x="23730" y="13729"/>
                  </a:cubicBezTo>
                  <a:cubicBezTo>
                    <a:pt x="23861" y="13808"/>
                    <a:pt x="23992" y="13861"/>
                    <a:pt x="24123" y="13913"/>
                  </a:cubicBezTo>
                  <a:cubicBezTo>
                    <a:pt x="24281" y="13966"/>
                    <a:pt x="24412" y="14018"/>
                    <a:pt x="24570" y="14044"/>
                  </a:cubicBezTo>
                  <a:cubicBezTo>
                    <a:pt x="24648" y="14071"/>
                    <a:pt x="24701" y="14071"/>
                    <a:pt x="24780" y="14097"/>
                  </a:cubicBezTo>
                  <a:cubicBezTo>
                    <a:pt x="24858" y="14097"/>
                    <a:pt x="24937" y="14097"/>
                    <a:pt x="25016" y="14123"/>
                  </a:cubicBezTo>
                  <a:cubicBezTo>
                    <a:pt x="25147" y="14123"/>
                    <a:pt x="25305" y="14123"/>
                    <a:pt x="25436" y="14097"/>
                  </a:cubicBezTo>
                  <a:cubicBezTo>
                    <a:pt x="25593" y="14097"/>
                    <a:pt x="25725" y="14071"/>
                    <a:pt x="25856" y="14044"/>
                  </a:cubicBezTo>
                  <a:cubicBezTo>
                    <a:pt x="25987" y="14018"/>
                    <a:pt x="26092" y="13966"/>
                    <a:pt x="26197" y="13913"/>
                  </a:cubicBezTo>
                  <a:cubicBezTo>
                    <a:pt x="26302" y="13861"/>
                    <a:pt x="26381" y="13834"/>
                    <a:pt x="26460" y="13782"/>
                  </a:cubicBezTo>
                  <a:cubicBezTo>
                    <a:pt x="26538" y="13729"/>
                    <a:pt x="26591" y="13677"/>
                    <a:pt x="26643" y="13651"/>
                  </a:cubicBezTo>
                  <a:cubicBezTo>
                    <a:pt x="26748" y="13572"/>
                    <a:pt x="26801" y="13519"/>
                    <a:pt x="26801" y="13519"/>
                  </a:cubicBezTo>
                  <a:lnTo>
                    <a:pt x="26801" y="13519"/>
                  </a:lnTo>
                  <a:cubicBezTo>
                    <a:pt x="26801" y="13519"/>
                    <a:pt x="26722" y="13519"/>
                    <a:pt x="26617" y="13546"/>
                  </a:cubicBezTo>
                  <a:cubicBezTo>
                    <a:pt x="26538" y="13546"/>
                    <a:pt x="26460" y="13546"/>
                    <a:pt x="26381" y="13572"/>
                  </a:cubicBezTo>
                  <a:lnTo>
                    <a:pt x="26118" y="13572"/>
                  </a:lnTo>
                  <a:cubicBezTo>
                    <a:pt x="26013" y="13598"/>
                    <a:pt x="25908" y="13598"/>
                    <a:pt x="25777" y="13598"/>
                  </a:cubicBezTo>
                  <a:cubicBezTo>
                    <a:pt x="25672" y="13598"/>
                    <a:pt x="25567" y="13598"/>
                    <a:pt x="25436" y="13572"/>
                  </a:cubicBezTo>
                  <a:cubicBezTo>
                    <a:pt x="25305" y="13572"/>
                    <a:pt x="25200" y="13572"/>
                    <a:pt x="25068" y="13546"/>
                  </a:cubicBezTo>
                  <a:cubicBezTo>
                    <a:pt x="25016" y="13546"/>
                    <a:pt x="24937" y="13519"/>
                    <a:pt x="24885" y="13519"/>
                  </a:cubicBezTo>
                  <a:cubicBezTo>
                    <a:pt x="24806" y="13519"/>
                    <a:pt x="24753" y="13493"/>
                    <a:pt x="24701" y="13467"/>
                  </a:cubicBezTo>
                  <a:cubicBezTo>
                    <a:pt x="24570" y="13467"/>
                    <a:pt x="24438" y="13414"/>
                    <a:pt x="24307" y="13388"/>
                  </a:cubicBezTo>
                  <a:cubicBezTo>
                    <a:pt x="24202" y="13336"/>
                    <a:pt x="24071" y="13309"/>
                    <a:pt x="23966" y="13257"/>
                  </a:cubicBezTo>
                  <a:cubicBezTo>
                    <a:pt x="23861" y="13204"/>
                    <a:pt x="23730" y="13178"/>
                    <a:pt x="23625" y="13126"/>
                  </a:cubicBezTo>
                  <a:cubicBezTo>
                    <a:pt x="23520" y="13099"/>
                    <a:pt x="23441" y="13047"/>
                    <a:pt x="23362" y="13021"/>
                  </a:cubicBezTo>
                  <a:cubicBezTo>
                    <a:pt x="23441" y="12574"/>
                    <a:pt x="23520" y="12102"/>
                    <a:pt x="23625" y="11603"/>
                  </a:cubicBezTo>
                  <a:cubicBezTo>
                    <a:pt x="23756" y="10947"/>
                    <a:pt x="23913" y="10238"/>
                    <a:pt x="24097" y="9529"/>
                  </a:cubicBezTo>
                  <a:cubicBezTo>
                    <a:pt x="24438" y="8138"/>
                    <a:pt x="24832" y="6747"/>
                    <a:pt x="25121" y="5697"/>
                  </a:cubicBezTo>
                  <a:cubicBezTo>
                    <a:pt x="25305" y="5093"/>
                    <a:pt x="25436" y="4621"/>
                    <a:pt x="25515" y="4306"/>
                  </a:cubicBezTo>
                  <a:close/>
                  <a:moveTo>
                    <a:pt x="23415" y="18244"/>
                  </a:moveTo>
                  <a:lnTo>
                    <a:pt x="23415" y="18244"/>
                  </a:lnTo>
                  <a:cubicBezTo>
                    <a:pt x="24456" y="18467"/>
                    <a:pt x="25506" y="18631"/>
                    <a:pt x="26416" y="18631"/>
                  </a:cubicBezTo>
                  <a:cubicBezTo>
                    <a:pt x="27112" y="18631"/>
                    <a:pt x="27726" y="18536"/>
                    <a:pt x="28192" y="18297"/>
                  </a:cubicBezTo>
                  <a:lnTo>
                    <a:pt x="28192" y="18297"/>
                  </a:lnTo>
                  <a:cubicBezTo>
                    <a:pt x="27903" y="18953"/>
                    <a:pt x="27641" y="19609"/>
                    <a:pt x="27431" y="20292"/>
                  </a:cubicBezTo>
                  <a:cubicBezTo>
                    <a:pt x="27195" y="20160"/>
                    <a:pt x="26958" y="20055"/>
                    <a:pt x="26722" y="19898"/>
                  </a:cubicBezTo>
                  <a:cubicBezTo>
                    <a:pt x="26486" y="19767"/>
                    <a:pt x="26276" y="19635"/>
                    <a:pt x="26092" y="19504"/>
                  </a:cubicBezTo>
                  <a:cubicBezTo>
                    <a:pt x="25987" y="19425"/>
                    <a:pt x="25908" y="19373"/>
                    <a:pt x="25830" y="19294"/>
                  </a:cubicBezTo>
                  <a:cubicBezTo>
                    <a:pt x="25751" y="19215"/>
                    <a:pt x="25646" y="19163"/>
                    <a:pt x="25593" y="19110"/>
                  </a:cubicBezTo>
                  <a:cubicBezTo>
                    <a:pt x="25436" y="18979"/>
                    <a:pt x="25331" y="18874"/>
                    <a:pt x="25252" y="18769"/>
                  </a:cubicBezTo>
                  <a:cubicBezTo>
                    <a:pt x="25173" y="18690"/>
                    <a:pt x="25121" y="18664"/>
                    <a:pt x="25121" y="18664"/>
                  </a:cubicBezTo>
                  <a:lnTo>
                    <a:pt x="25121" y="18664"/>
                  </a:lnTo>
                  <a:cubicBezTo>
                    <a:pt x="25121" y="18664"/>
                    <a:pt x="25147" y="18717"/>
                    <a:pt x="25200" y="18822"/>
                  </a:cubicBezTo>
                  <a:cubicBezTo>
                    <a:pt x="25252" y="18927"/>
                    <a:pt x="25331" y="19058"/>
                    <a:pt x="25436" y="19215"/>
                  </a:cubicBezTo>
                  <a:cubicBezTo>
                    <a:pt x="25488" y="19294"/>
                    <a:pt x="25567" y="19399"/>
                    <a:pt x="25620" y="19478"/>
                  </a:cubicBezTo>
                  <a:cubicBezTo>
                    <a:pt x="25698" y="19583"/>
                    <a:pt x="25751" y="19662"/>
                    <a:pt x="25830" y="19767"/>
                  </a:cubicBezTo>
                  <a:cubicBezTo>
                    <a:pt x="25987" y="19950"/>
                    <a:pt x="26145" y="20160"/>
                    <a:pt x="26328" y="20344"/>
                  </a:cubicBezTo>
                  <a:cubicBezTo>
                    <a:pt x="26433" y="20475"/>
                    <a:pt x="26565" y="20580"/>
                    <a:pt x="26670" y="20685"/>
                  </a:cubicBezTo>
                  <a:cubicBezTo>
                    <a:pt x="25751" y="20108"/>
                    <a:pt x="24543" y="19268"/>
                    <a:pt x="23415" y="18244"/>
                  </a:cubicBezTo>
                  <a:close/>
                  <a:moveTo>
                    <a:pt x="6240" y="5726"/>
                  </a:moveTo>
                  <a:cubicBezTo>
                    <a:pt x="7172" y="5726"/>
                    <a:pt x="8824" y="5891"/>
                    <a:pt x="11235" y="6694"/>
                  </a:cubicBezTo>
                  <a:cubicBezTo>
                    <a:pt x="11156" y="6747"/>
                    <a:pt x="11051" y="6826"/>
                    <a:pt x="10972" y="6931"/>
                  </a:cubicBezTo>
                  <a:cubicBezTo>
                    <a:pt x="10815" y="7062"/>
                    <a:pt x="10657" y="7272"/>
                    <a:pt x="10526" y="7508"/>
                  </a:cubicBezTo>
                  <a:cubicBezTo>
                    <a:pt x="10500" y="7587"/>
                    <a:pt x="10474" y="7639"/>
                    <a:pt x="10474" y="7718"/>
                  </a:cubicBezTo>
                  <a:cubicBezTo>
                    <a:pt x="10447" y="7771"/>
                    <a:pt x="10447" y="7823"/>
                    <a:pt x="10421" y="7876"/>
                  </a:cubicBezTo>
                  <a:cubicBezTo>
                    <a:pt x="10395" y="7981"/>
                    <a:pt x="10369" y="8112"/>
                    <a:pt x="10342" y="8217"/>
                  </a:cubicBezTo>
                  <a:cubicBezTo>
                    <a:pt x="10290" y="8479"/>
                    <a:pt x="10264" y="8742"/>
                    <a:pt x="10290" y="9031"/>
                  </a:cubicBezTo>
                  <a:cubicBezTo>
                    <a:pt x="10316" y="9188"/>
                    <a:pt x="10342" y="9319"/>
                    <a:pt x="10395" y="9477"/>
                  </a:cubicBezTo>
                  <a:cubicBezTo>
                    <a:pt x="10474" y="9608"/>
                    <a:pt x="10552" y="9739"/>
                    <a:pt x="10631" y="9844"/>
                  </a:cubicBezTo>
                  <a:cubicBezTo>
                    <a:pt x="10841" y="10081"/>
                    <a:pt x="11077" y="10238"/>
                    <a:pt x="11314" y="10369"/>
                  </a:cubicBezTo>
                  <a:cubicBezTo>
                    <a:pt x="11576" y="10474"/>
                    <a:pt x="11812" y="10553"/>
                    <a:pt x="12049" y="10579"/>
                  </a:cubicBezTo>
                  <a:cubicBezTo>
                    <a:pt x="12285" y="10632"/>
                    <a:pt x="12521" y="10658"/>
                    <a:pt x="12731" y="10684"/>
                  </a:cubicBezTo>
                  <a:cubicBezTo>
                    <a:pt x="12871" y="10684"/>
                    <a:pt x="13011" y="10696"/>
                    <a:pt x="13143" y="10696"/>
                  </a:cubicBezTo>
                  <a:cubicBezTo>
                    <a:pt x="13209" y="10696"/>
                    <a:pt x="13274" y="10693"/>
                    <a:pt x="13335" y="10684"/>
                  </a:cubicBezTo>
                  <a:cubicBezTo>
                    <a:pt x="13545" y="10684"/>
                    <a:pt x="13702" y="10684"/>
                    <a:pt x="13860" y="10658"/>
                  </a:cubicBezTo>
                  <a:cubicBezTo>
                    <a:pt x="14017" y="10632"/>
                    <a:pt x="14122" y="10606"/>
                    <a:pt x="14254" y="10579"/>
                  </a:cubicBezTo>
                  <a:cubicBezTo>
                    <a:pt x="14464" y="10527"/>
                    <a:pt x="14568" y="10501"/>
                    <a:pt x="14568" y="10501"/>
                  </a:cubicBezTo>
                  <a:cubicBezTo>
                    <a:pt x="14568" y="10501"/>
                    <a:pt x="14464" y="10474"/>
                    <a:pt x="14227" y="10448"/>
                  </a:cubicBezTo>
                  <a:cubicBezTo>
                    <a:pt x="14122" y="10422"/>
                    <a:pt x="13991" y="10422"/>
                    <a:pt x="13860" y="10396"/>
                  </a:cubicBezTo>
                  <a:cubicBezTo>
                    <a:pt x="13702" y="10369"/>
                    <a:pt x="13545" y="10343"/>
                    <a:pt x="13361" y="10343"/>
                  </a:cubicBezTo>
                  <a:cubicBezTo>
                    <a:pt x="13177" y="10317"/>
                    <a:pt x="12994" y="10317"/>
                    <a:pt x="12784" y="10264"/>
                  </a:cubicBezTo>
                  <a:cubicBezTo>
                    <a:pt x="12574" y="10238"/>
                    <a:pt x="12364" y="10186"/>
                    <a:pt x="12154" y="10133"/>
                  </a:cubicBezTo>
                  <a:cubicBezTo>
                    <a:pt x="11944" y="10081"/>
                    <a:pt x="11760" y="10002"/>
                    <a:pt x="11550" y="9897"/>
                  </a:cubicBezTo>
                  <a:cubicBezTo>
                    <a:pt x="11366" y="9792"/>
                    <a:pt x="11209" y="9661"/>
                    <a:pt x="11104" y="9503"/>
                  </a:cubicBezTo>
                  <a:cubicBezTo>
                    <a:pt x="11051" y="9424"/>
                    <a:pt x="11025" y="9319"/>
                    <a:pt x="10999" y="9241"/>
                  </a:cubicBezTo>
                  <a:cubicBezTo>
                    <a:pt x="10972" y="9162"/>
                    <a:pt x="10946" y="9057"/>
                    <a:pt x="10946" y="8978"/>
                  </a:cubicBezTo>
                  <a:cubicBezTo>
                    <a:pt x="10920" y="8768"/>
                    <a:pt x="10946" y="8584"/>
                    <a:pt x="10999" y="8374"/>
                  </a:cubicBezTo>
                  <a:cubicBezTo>
                    <a:pt x="11025" y="8269"/>
                    <a:pt x="11077" y="8164"/>
                    <a:pt x="11104" y="8086"/>
                  </a:cubicBezTo>
                  <a:cubicBezTo>
                    <a:pt x="11130" y="8033"/>
                    <a:pt x="11130" y="7981"/>
                    <a:pt x="11156" y="7928"/>
                  </a:cubicBezTo>
                  <a:cubicBezTo>
                    <a:pt x="11156" y="7902"/>
                    <a:pt x="11182" y="7849"/>
                    <a:pt x="11209" y="7823"/>
                  </a:cubicBezTo>
                  <a:cubicBezTo>
                    <a:pt x="11261" y="7692"/>
                    <a:pt x="11366" y="7561"/>
                    <a:pt x="11471" y="7456"/>
                  </a:cubicBezTo>
                  <a:cubicBezTo>
                    <a:pt x="11707" y="7272"/>
                    <a:pt x="11944" y="7141"/>
                    <a:pt x="12127" y="7036"/>
                  </a:cubicBezTo>
                  <a:cubicBezTo>
                    <a:pt x="12206" y="7009"/>
                    <a:pt x="12259" y="6983"/>
                    <a:pt x="12285" y="6983"/>
                  </a:cubicBezTo>
                  <a:cubicBezTo>
                    <a:pt x="12731" y="7062"/>
                    <a:pt x="13204" y="7114"/>
                    <a:pt x="13650" y="7167"/>
                  </a:cubicBezTo>
                  <a:cubicBezTo>
                    <a:pt x="14254" y="7219"/>
                    <a:pt x="14752" y="7298"/>
                    <a:pt x="15146" y="7403"/>
                  </a:cubicBezTo>
                  <a:cubicBezTo>
                    <a:pt x="15172" y="7456"/>
                    <a:pt x="15225" y="7561"/>
                    <a:pt x="15251" y="7666"/>
                  </a:cubicBezTo>
                  <a:cubicBezTo>
                    <a:pt x="15277" y="7718"/>
                    <a:pt x="15303" y="7771"/>
                    <a:pt x="15330" y="7849"/>
                  </a:cubicBezTo>
                  <a:cubicBezTo>
                    <a:pt x="15356" y="7928"/>
                    <a:pt x="15356" y="8007"/>
                    <a:pt x="15382" y="8086"/>
                  </a:cubicBezTo>
                  <a:cubicBezTo>
                    <a:pt x="15382" y="8164"/>
                    <a:pt x="15408" y="8243"/>
                    <a:pt x="15408" y="8322"/>
                  </a:cubicBezTo>
                  <a:lnTo>
                    <a:pt x="15408" y="8479"/>
                  </a:lnTo>
                  <a:lnTo>
                    <a:pt x="15408" y="8611"/>
                  </a:lnTo>
                  <a:cubicBezTo>
                    <a:pt x="15408" y="8689"/>
                    <a:pt x="15382" y="8768"/>
                    <a:pt x="15382" y="8873"/>
                  </a:cubicBezTo>
                  <a:cubicBezTo>
                    <a:pt x="15356" y="8952"/>
                    <a:pt x="15330" y="9031"/>
                    <a:pt x="15303" y="9109"/>
                  </a:cubicBezTo>
                  <a:cubicBezTo>
                    <a:pt x="15303" y="9214"/>
                    <a:pt x="15251" y="9267"/>
                    <a:pt x="15225" y="9346"/>
                  </a:cubicBezTo>
                  <a:cubicBezTo>
                    <a:pt x="15198" y="9424"/>
                    <a:pt x="15146" y="9477"/>
                    <a:pt x="15120" y="9556"/>
                  </a:cubicBezTo>
                  <a:cubicBezTo>
                    <a:pt x="15093" y="9608"/>
                    <a:pt x="15067" y="9661"/>
                    <a:pt x="15041" y="9713"/>
                  </a:cubicBezTo>
                  <a:cubicBezTo>
                    <a:pt x="14988" y="9766"/>
                    <a:pt x="14962" y="9818"/>
                    <a:pt x="14936" y="9844"/>
                  </a:cubicBezTo>
                  <a:cubicBezTo>
                    <a:pt x="14883" y="9897"/>
                    <a:pt x="14857" y="9949"/>
                    <a:pt x="14857" y="9949"/>
                  </a:cubicBezTo>
                  <a:cubicBezTo>
                    <a:pt x="14857" y="9949"/>
                    <a:pt x="14910" y="9923"/>
                    <a:pt x="14962" y="9844"/>
                  </a:cubicBezTo>
                  <a:cubicBezTo>
                    <a:pt x="14988" y="9818"/>
                    <a:pt x="15041" y="9792"/>
                    <a:pt x="15067" y="9739"/>
                  </a:cubicBezTo>
                  <a:cubicBezTo>
                    <a:pt x="15120" y="9713"/>
                    <a:pt x="15146" y="9661"/>
                    <a:pt x="15198" y="9608"/>
                  </a:cubicBezTo>
                  <a:cubicBezTo>
                    <a:pt x="15251" y="9556"/>
                    <a:pt x="15303" y="9503"/>
                    <a:pt x="15356" y="9424"/>
                  </a:cubicBezTo>
                  <a:cubicBezTo>
                    <a:pt x="15382" y="9346"/>
                    <a:pt x="15435" y="9267"/>
                    <a:pt x="15487" y="9188"/>
                  </a:cubicBezTo>
                  <a:cubicBezTo>
                    <a:pt x="15513" y="9109"/>
                    <a:pt x="15566" y="9031"/>
                    <a:pt x="15618" y="8926"/>
                  </a:cubicBezTo>
                  <a:cubicBezTo>
                    <a:pt x="15645" y="8847"/>
                    <a:pt x="15671" y="8742"/>
                    <a:pt x="15697" y="8637"/>
                  </a:cubicBezTo>
                  <a:lnTo>
                    <a:pt x="15723" y="8506"/>
                  </a:lnTo>
                  <a:lnTo>
                    <a:pt x="15750" y="8348"/>
                  </a:lnTo>
                  <a:cubicBezTo>
                    <a:pt x="15776" y="8243"/>
                    <a:pt x="15776" y="8138"/>
                    <a:pt x="15776" y="8059"/>
                  </a:cubicBezTo>
                  <a:cubicBezTo>
                    <a:pt x="15776" y="7954"/>
                    <a:pt x="15776" y="7876"/>
                    <a:pt x="15776" y="7771"/>
                  </a:cubicBezTo>
                  <a:cubicBezTo>
                    <a:pt x="15776" y="7744"/>
                    <a:pt x="15776" y="7692"/>
                    <a:pt x="15750" y="7666"/>
                  </a:cubicBezTo>
                  <a:lnTo>
                    <a:pt x="15750" y="7666"/>
                  </a:lnTo>
                  <a:cubicBezTo>
                    <a:pt x="16065" y="7849"/>
                    <a:pt x="16248" y="8138"/>
                    <a:pt x="16301" y="8584"/>
                  </a:cubicBezTo>
                  <a:cubicBezTo>
                    <a:pt x="16353" y="9031"/>
                    <a:pt x="16091" y="10028"/>
                    <a:pt x="15303" y="10842"/>
                  </a:cubicBezTo>
                  <a:cubicBezTo>
                    <a:pt x="14776" y="11393"/>
                    <a:pt x="13900" y="11987"/>
                    <a:pt x="12533" y="11987"/>
                  </a:cubicBezTo>
                  <a:cubicBezTo>
                    <a:pt x="12403" y="11987"/>
                    <a:pt x="12267" y="11982"/>
                    <a:pt x="12127" y="11971"/>
                  </a:cubicBezTo>
                  <a:cubicBezTo>
                    <a:pt x="9712" y="11761"/>
                    <a:pt x="8636" y="11682"/>
                    <a:pt x="8216" y="11656"/>
                  </a:cubicBezTo>
                  <a:cubicBezTo>
                    <a:pt x="8164" y="11629"/>
                    <a:pt x="8085" y="11603"/>
                    <a:pt x="8006" y="11577"/>
                  </a:cubicBezTo>
                  <a:cubicBezTo>
                    <a:pt x="7954" y="11551"/>
                    <a:pt x="7901" y="11524"/>
                    <a:pt x="7875" y="11524"/>
                  </a:cubicBezTo>
                  <a:cubicBezTo>
                    <a:pt x="7822" y="11498"/>
                    <a:pt x="7770" y="11472"/>
                    <a:pt x="7744" y="11446"/>
                  </a:cubicBezTo>
                  <a:cubicBezTo>
                    <a:pt x="7639" y="11393"/>
                    <a:pt x="7560" y="11341"/>
                    <a:pt x="7455" y="11288"/>
                  </a:cubicBezTo>
                  <a:cubicBezTo>
                    <a:pt x="7376" y="11209"/>
                    <a:pt x="7271" y="11157"/>
                    <a:pt x="7192" y="11078"/>
                  </a:cubicBezTo>
                  <a:cubicBezTo>
                    <a:pt x="7087" y="10999"/>
                    <a:pt x="7009" y="10921"/>
                    <a:pt x="6930" y="10816"/>
                  </a:cubicBezTo>
                  <a:cubicBezTo>
                    <a:pt x="6851" y="10737"/>
                    <a:pt x="6772" y="10658"/>
                    <a:pt x="6694" y="10553"/>
                  </a:cubicBezTo>
                  <a:cubicBezTo>
                    <a:pt x="6641" y="10474"/>
                    <a:pt x="6562" y="10396"/>
                    <a:pt x="6510" y="10291"/>
                  </a:cubicBezTo>
                  <a:cubicBezTo>
                    <a:pt x="6457" y="10212"/>
                    <a:pt x="6405" y="10133"/>
                    <a:pt x="6352" y="10054"/>
                  </a:cubicBezTo>
                  <a:cubicBezTo>
                    <a:pt x="6247" y="9897"/>
                    <a:pt x="6195" y="9766"/>
                    <a:pt x="6142" y="9661"/>
                  </a:cubicBezTo>
                  <a:cubicBezTo>
                    <a:pt x="6090" y="9556"/>
                    <a:pt x="6064" y="9503"/>
                    <a:pt x="6064" y="9503"/>
                  </a:cubicBezTo>
                  <a:lnTo>
                    <a:pt x="6064" y="9503"/>
                  </a:lnTo>
                  <a:cubicBezTo>
                    <a:pt x="6064" y="9503"/>
                    <a:pt x="6064" y="9556"/>
                    <a:pt x="6090" y="9661"/>
                  </a:cubicBezTo>
                  <a:cubicBezTo>
                    <a:pt x="6116" y="9766"/>
                    <a:pt x="6142" y="9923"/>
                    <a:pt x="6221" y="10107"/>
                  </a:cubicBezTo>
                  <a:cubicBezTo>
                    <a:pt x="6247" y="10212"/>
                    <a:pt x="6274" y="10291"/>
                    <a:pt x="6300" y="10396"/>
                  </a:cubicBezTo>
                  <a:cubicBezTo>
                    <a:pt x="6352" y="10501"/>
                    <a:pt x="6379" y="10606"/>
                    <a:pt x="6431" y="10737"/>
                  </a:cubicBezTo>
                  <a:cubicBezTo>
                    <a:pt x="6484" y="10842"/>
                    <a:pt x="6536" y="10947"/>
                    <a:pt x="6615" y="11052"/>
                  </a:cubicBezTo>
                  <a:cubicBezTo>
                    <a:pt x="6667" y="11183"/>
                    <a:pt x="6746" y="11288"/>
                    <a:pt x="6825" y="11393"/>
                  </a:cubicBezTo>
                  <a:cubicBezTo>
                    <a:pt x="6877" y="11498"/>
                    <a:pt x="6982" y="11603"/>
                    <a:pt x="7061" y="11708"/>
                  </a:cubicBezTo>
                  <a:cubicBezTo>
                    <a:pt x="7140" y="11813"/>
                    <a:pt x="7245" y="11918"/>
                    <a:pt x="7350" y="11997"/>
                  </a:cubicBezTo>
                  <a:cubicBezTo>
                    <a:pt x="7376" y="12023"/>
                    <a:pt x="7429" y="12076"/>
                    <a:pt x="7481" y="12128"/>
                  </a:cubicBezTo>
                  <a:cubicBezTo>
                    <a:pt x="7534" y="12154"/>
                    <a:pt x="7560" y="12181"/>
                    <a:pt x="7612" y="12207"/>
                  </a:cubicBezTo>
                  <a:cubicBezTo>
                    <a:pt x="7691" y="12496"/>
                    <a:pt x="8006" y="13572"/>
                    <a:pt x="7849" y="14858"/>
                  </a:cubicBezTo>
                  <a:lnTo>
                    <a:pt x="7796" y="14858"/>
                  </a:lnTo>
                  <a:cubicBezTo>
                    <a:pt x="7717" y="14911"/>
                    <a:pt x="7639" y="14937"/>
                    <a:pt x="7560" y="14963"/>
                  </a:cubicBezTo>
                  <a:cubicBezTo>
                    <a:pt x="7455" y="14989"/>
                    <a:pt x="7376" y="15042"/>
                    <a:pt x="7271" y="15068"/>
                  </a:cubicBezTo>
                  <a:cubicBezTo>
                    <a:pt x="7087" y="15121"/>
                    <a:pt x="6877" y="15173"/>
                    <a:pt x="6667" y="15226"/>
                  </a:cubicBezTo>
                  <a:cubicBezTo>
                    <a:pt x="6562" y="15252"/>
                    <a:pt x="6457" y="15278"/>
                    <a:pt x="6352" y="15278"/>
                  </a:cubicBezTo>
                  <a:lnTo>
                    <a:pt x="6037" y="15331"/>
                  </a:lnTo>
                  <a:cubicBezTo>
                    <a:pt x="5801" y="15357"/>
                    <a:pt x="5591" y="15383"/>
                    <a:pt x="5381" y="15383"/>
                  </a:cubicBezTo>
                  <a:cubicBezTo>
                    <a:pt x="5250" y="15383"/>
                    <a:pt x="5145" y="15409"/>
                    <a:pt x="5040" y="15409"/>
                  </a:cubicBezTo>
                  <a:lnTo>
                    <a:pt x="4725" y="15409"/>
                  </a:lnTo>
                  <a:cubicBezTo>
                    <a:pt x="4515" y="15409"/>
                    <a:pt x="4305" y="15409"/>
                    <a:pt x="4095" y="15383"/>
                  </a:cubicBezTo>
                  <a:cubicBezTo>
                    <a:pt x="3911" y="15383"/>
                    <a:pt x="3727" y="15357"/>
                    <a:pt x="3544" y="15357"/>
                  </a:cubicBezTo>
                  <a:cubicBezTo>
                    <a:pt x="3386" y="15331"/>
                    <a:pt x="3229" y="15304"/>
                    <a:pt x="3097" y="15304"/>
                  </a:cubicBezTo>
                  <a:cubicBezTo>
                    <a:pt x="2940" y="15278"/>
                    <a:pt x="2835" y="15278"/>
                    <a:pt x="2730" y="15252"/>
                  </a:cubicBezTo>
                  <a:cubicBezTo>
                    <a:pt x="2520" y="15226"/>
                    <a:pt x="2415" y="15199"/>
                    <a:pt x="2415" y="15199"/>
                  </a:cubicBezTo>
                  <a:lnTo>
                    <a:pt x="2415" y="15199"/>
                  </a:lnTo>
                  <a:cubicBezTo>
                    <a:pt x="2415" y="15199"/>
                    <a:pt x="2520" y="15252"/>
                    <a:pt x="2730" y="15304"/>
                  </a:cubicBezTo>
                  <a:cubicBezTo>
                    <a:pt x="2809" y="15331"/>
                    <a:pt x="2940" y="15383"/>
                    <a:pt x="3071" y="15436"/>
                  </a:cubicBezTo>
                  <a:cubicBezTo>
                    <a:pt x="3202" y="15462"/>
                    <a:pt x="3360" y="15514"/>
                    <a:pt x="3517" y="15567"/>
                  </a:cubicBezTo>
                  <a:cubicBezTo>
                    <a:pt x="3675" y="15619"/>
                    <a:pt x="3859" y="15646"/>
                    <a:pt x="4069" y="15698"/>
                  </a:cubicBezTo>
                  <a:cubicBezTo>
                    <a:pt x="4252" y="15751"/>
                    <a:pt x="4462" y="15803"/>
                    <a:pt x="4672" y="15829"/>
                  </a:cubicBezTo>
                  <a:cubicBezTo>
                    <a:pt x="4777" y="15855"/>
                    <a:pt x="4882" y="15882"/>
                    <a:pt x="5014" y="15908"/>
                  </a:cubicBezTo>
                  <a:cubicBezTo>
                    <a:pt x="5119" y="15908"/>
                    <a:pt x="5224" y="15934"/>
                    <a:pt x="5355" y="15960"/>
                  </a:cubicBezTo>
                  <a:cubicBezTo>
                    <a:pt x="5565" y="15987"/>
                    <a:pt x="5801" y="16013"/>
                    <a:pt x="6037" y="16013"/>
                  </a:cubicBezTo>
                  <a:lnTo>
                    <a:pt x="6405" y="16039"/>
                  </a:lnTo>
                  <a:lnTo>
                    <a:pt x="6772" y="16039"/>
                  </a:lnTo>
                  <a:cubicBezTo>
                    <a:pt x="7009" y="16039"/>
                    <a:pt x="7245" y="16013"/>
                    <a:pt x="7481" y="15987"/>
                  </a:cubicBezTo>
                  <a:cubicBezTo>
                    <a:pt x="7507" y="15987"/>
                    <a:pt x="7560" y="15987"/>
                    <a:pt x="7586" y="15960"/>
                  </a:cubicBezTo>
                  <a:lnTo>
                    <a:pt x="7586" y="15960"/>
                  </a:lnTo>
                  <a:cubicBezTo>
                    <a:pt x="7402" y="16485"/>
                    <a:pt x="7114" y="17010"/>
                    <a:pt x="6694" y="17483"/>
                  </a:cubicBezTo>
                  <a:lnTo>
                    <a:pt x="5617" y="18717"/>
                  </a:lnTo>
                  <a:lnTo>
                    <a:pt x="7140" y="18113"/>
                  </a:lnTo>
                  <a:cubicBezTo>
                    <a:pt x="7166" y="18087"/>
                    <a:pt x="8400" y="17614"/>
                    <a:pt x="10999" y="17299"/>
                  </a:cubicBezTo>
                  <a:lnTo>
                    <a:pt x="10999" y="17299"/>
                  </a:lnTo>
                  <a:cubicBezTo>
                    <a:pt x="10972" y="17378"/>
                    <a:pt x="10972" y="17430"/>
                    <a:pt x="10946" y="17483"/>
                  </a:cubicBezTo>
                  <a:cubicBezTo>
                    <a:pt x="10920" y="17562"/>
                    <a:pt x="10867" y="17640"/>
                    <a:pt x="10841" y="17719"/>
                  </a:cubicBezTo>
                  <a:cubicBezTo>
                    <a:pt x="10815" y="17798"/>
                    <a:pt x="10762" y="17877"/>
                    <a:pt x="10710" y="17982"/>
                  </a:cubicBezTo>
                  <a:cubicBezTo>
                    <a:pt x="10631" y="18139"/>
                    <a:pt x="10552" y="18297"/>
                    <a:pt x="10421" y="18480"/>
                  </a:cubicBezTo>
                  <a:cubicBezTo>
                    <a:pt x="10369" y="18559"/>
                    <a:pt x="10316" y="18638"/>
                    <a:pt x="10264" y="18717"/>
                  </a:cubicBezTo>
                  <a:lnTo>
                    <a:pt x="10080" y="18979"/>
                  </a:lnTo>
                  <a:cubicBezTo>
                    <a:pt x="9949" y="19137"/>
                    <a:pt x="9791" y="19294"/>
                    <a:pt x="9660" y="19452"/>
                  </a:cubicBezTo>
                  <a:cubicBezTo>
                    <a:pt x="9607" y="19530"/>
                    <a:pt x="9529" y="19609"/>
                    <a:pt x="9450" y="19662"/>
                  </a:cubicBezTo>
                  <a:cubicBezTo>
                    <a:pt x="9397" y="19740"/>
                    <a:pt x="9319" y="19819"/>
                    <a:pt x="9240" y="19872"/>
                  </a:cubicBezTo>
                  <a:cubicBezTo>
                    <a:pt x="9109" y="20029"/>
                    <a:pt x="8977" y="20160"/>
                    <a:pt x="8820" y="20265"/>
                  </a:cubicBezTo>
                  <a:cubicBezTo>
                    <a:pt x="8689" y="20397"/>
                    <a:pt x="8557" y="20502"/>
                    <a:pt x="8426" y="20607"/>
                  </a:cubicBezTo>
                  <a:cubicBezTo>
                    <a:pt x="8321" y="20712"/>
                    <a:pt x="8190" y="20790"/>
                    <a:pt x="8085" y="20869"/>
                  </a:cubicBezTo>
                  <a:cubicBezTo>
                    <a:pt x="7980" y="20948"/>
                    <a:pt x="7901" y="21027"/>
                    <a:pt x="7822" y="21079"/>
                  </a:cubicBezTo>
                  <a:cubicBezTo>
                    <a:pt x="7665" y="21184"/>
                    <a:pt x="7586" y="21263"/>
                    <a:pt x="7586" y="21263"/>
                  </a:cubicBezTo>
                  <a:cubicBezTo>
                    <a:pt x="7586" y="21263"/>
                    <a:pt x="7665" y="21210"/>
                    <a:pt x="7849" y="21132"/>
                  </a:cubicBezTo>
                  <a:cubicBezTo>
                    <a:pt x="7927" y="21079"/>
                    <a:pt x="8032" y="21027"/>
                    <a:pt x="8137" y="20974"/>
                  </a:cubicBezTo>
                  <a:cubicBezTo>
                    <a:pt x="8269" y="20922"/>
                    <a:pt x="8400" y="20843"/>
                    <a:pt x="8531" y="20764"/>
                  </a:cubicBezTo>
                  <a:cubicBezTo>
                    <a:pt x="8662" y="20685"/>
                    <a:pt x="8820" y="20580"/>
                    <a:pt x="8977" y="20502"/>
                  </a:cubicBezTo>
                  <a:cubicBezTo>
                    <a:pt x="9161" y="20397"/>
                    <a:pt x="9319" y="20292"/>
                    <a:pt x="9476" y="20160"/>
                  </a:cubicBezTo>
                  <a:cubicBezTo>
                    <a:pt x="9555" y="20108"/>
                    <a:pt x="9660" y="20055"/>
                    <a:pt x="9739" y="20003"/>
                  </a:cubicBezTo>
                  <a:cubicBezTo>
                    <a:pt x="9817" y="19924"/>
                    <a:pt x="9896" y="19872"/>
                    <a:pt x="10001" y="19793"/>
                  </a:cubicBezTo>
                  <a:cubicBezTo>
                    <a:pt x="10159" y="19662"/>
                    <a:pt x="10342" y="19530"/>
                    <a:pt x="10500" y="19373"/>
                  </a:cubicBezTo>
                  <a:lnTo>
                    <a:pt x="10736" y="19137"/>
                  </a:lnTo>
                  <a:cubicBezTo>
                    <a:pt x="10815" y="19058"/>
                    <a:pt x="10894" y="18979"/>
                    <a:pt x="10972" y="18900"/>
                  </a:cubicBezTo>
                  <a:cubicBezTo>
                    <a:pt x="11130" y="18743"/>
                    <a:pt x="11261" y="18585"/>
                    <a:pt x="11392" y="18402"/>
                  </a:cubicBezTo>
                  <a:cubicBezTo>
                    <a:pt x="11471" y="18323"/>
                    <a:pt x="11524" y="18218"/>
                    <a:pt x="11576" y="18139"/>
                  </a:cubicBezTo>
                  <a:lnTo>
                    <a:pt x="11602" y="18139"/>
                  </a:lnTo>
                  <a:cubicBezTo>
                    <a:pt x="11550" y="18533"/>
                    <a:pt x="11366" y="18979"/>
                    <a:pt x="11156" y="19373"/>
                  </a:cubicBezTo>
                  <a:cubicBezTo>
                    <a:pt x="10290" y="20449"/>
                    <a:pt x="9214" y="21604"/>
                    <a:pt x="8006" y="22497"/>
                  </a:cubicBezTo>
                  <a:cubicBezTo>
                    <a:pt x="6467" y="23628"/>
                    <a:pt x="4480" y="23706"/>
                    <a:pt x="3742" y="23706"/>
                  </a:cubicBezTo>
                  <a:cubicBezTo>
                    <a:pt x="3624" y="23706"/>
                    <a:pt x="3538" y="23704"/>
                    <a:pt x="3491" y="23704"/>
                  </a:cubicBezTo>
                  <a:cubicBezTo>
                    <a:pt x="1286" y="21578"/>
                    <a:pt x="525" y="20344"/>
                    <a:pt x="1732" y="13834"/>
                  </a:cubicBezTo>
                  <a:cubicBezTo>
                    <a:pt x="2809" y="8033"/>
                    <a:pt x="4515" y="6301"/>
                    <a:pt x="5460" y="5776"/>
                  </a:cubicBezTo>
                  <a:cubicBezTo>
                    <a:pt x="5604" y="5753"/>
                    <a:pt x="5863" y="5726"/>
                    <a:pt x="6240" y="5726"/>
                  </a:cubicBezTo>
                  <a:close/>
                  <a:moveTo>
                    <a:pt x="17298" y="16695"/>
                  </a:moveTo>
                  <a:cubicBezTo>
                    <a:pt x="17745" y="16722"/>
                    <a:pt x="18165" y="16827"/>
                    <a:pt x="18558" y="16905"/>
                  </a:cubicBezTo>
                  <a:cubicBezTo>
                    <a:pt x="18768" y="16958"/>
                    <a:pt x="19005" y="17010"/>
                    <a:pt x="19267" y="17063"/>
                  </a:cubicBezTo>
                  <a:cubicBezTo>
                    <a:pt x="19976" y="17299"/>
                    <a:pt x="20921" y="17588"/>
                    <a:pt x="21945" y="17877"/>
                  </a:cubicBezTo>
                  <a:cubicBezTo>
                    <a:pt x="23625" y="19714"/>
                    <a:pt x="25856" y="21158"/>
                    <a:pt x="26932" y="21788"/>
                  </a:cubicBezTo>
                  <a:cubicBezTo>
                    <a:pt x="26145" y="24570"/>
                    <a:pt x="25751" y="27484"/>
                    <a:pt x="25593" y="30765"/>
                  </a:cubicBezTo>
                  <a:cubicBezTo>
                    <a:pt x="25541" y="30739"/>
                    <a:pt x="25488" y="30713"/>
                    <a:pt x="25436" y="30686"/>
                  </a:cubicBezTo>
                  <a:cubicBezTo>
                    <a:pt x="25305" y="30634"/>
                    <a:pt x="25147" y="30555"/>
                    <a:pt x="24990" y="30476"/>
                  </a:cubicBezTo>
                  <a:cubicBezTo>
                    <a:pt x="24806" y="30398"/>
                    <a:pt x="24648" y="30319"/>
                    <a:pt x="24465" y="30214"/>
                  </a:cubicBezTo>
                  <a:cubicBezTo>
                    <a:pt x="24281" y="30135"/>
                    <a:pt x="24097" y="30030"/>
                    <a:pt x="23887" y="29925"/>
                  </a:cubicBezTo>
                  <a:cubicBezTo>
                    <a:pt x="23703" y="29820"/>
                    <a:pt x="23493" y="29689"/>
                    <a:pt x="23283" y="29558"/>
                  </a:cubicBezTo>
                  <a:cubicBezTo>
                    <a:pt x="23073" y="29453"/>
                    <a:pt x="22863" y="29295"/>
                    <a:pt x="22653" y="29164"/>
                  </a:cubicBezTo>
                  <a:cubicBezTo>
                    <a:pt x="22207" y="28875"/>
                    <a:pt x="21787" y="28534"/>
                    <a:pt x="21341" y="28193"/>
                  </a:cubicBezTo>
                  <a:cubicBezTo>
                    <a:pt x="21105" y="28035"/>
                    <a:pt x="20895" y="27852"/>
                    <a:pt x="20658" y="27668"/>
                  </a:cubicBezTo>
                  <a:cubicBezTo>
                    <a:pt x="20448" y="27458"/>
                    <a:pt x="20212" y="27300"/>
                    <a:pt x="20002" y="27090"/>
                  </a:cubicBezTo>
                  <a:cubicBezTo>
                    <a:pt x="19792" y="26880"/>
                    <a:pt x="19556" y="26670"/>
                    <a:pt x="19346" y="26460"/>
                  </a:cubicBezTo>
                  <a:lnTo>
                    <a:pt x="19005" y="26145"/>
                  </a:lnTo>
                  <a:lnTo>
                    <a:pt x="18690" y="25830"/>
                  </a:lnTo>
                  <a:cubicBezTo>
                    <a:pt x="18296" y="25384"/>
                    <a:pt x="17850" y="24964"/>
                    <a:pt x="17482" y="24492"/>
                  </a:cubicBezTo>
                  <a:cubicBezTo>
                    <a:pt x="17272" y="24255"/>
                    <a:pt x="17088" y="24045"/>
                    <a:pt x="16905" y="23809"/>
                  </a:cubicBezTo>
                  <a:cubicBezTo>
                    <a:pt x="16800" y="23704"/>
                    <a:pt x="16695" y="23573"/>
                    <a:pt x="16616" y="23468"/>
                  </a:cubicBezTo>
                  <a:cubicBezTo>
                    <a:pt x="16537" y="23363"/>
                    <a:pt x="16432" y="23232"/>
                    <a:pt x="16353" y="23127"/>
                  </a:cubicBezTo>
                  <a:cubicBezTo>
                    <a:pt x="16012" y="22680"/>
                    <a:pt x="15671" y="22234"/>
                    <a:pt x="15356" y="21814"/>
                  </a:cubicBezTo>
                  <a:cubicBezTo>
                    <a:pt x="15067" y="21368"/>
                    <a:pt x="14805" y="20974"/>
                    <a:pt x="14542" y="20580"/>
                  </a:cubicBezTo>
                  <a:cubicBezTo>
                    <a:pt x="14411" y="20397"/>
                    <a:pt x="14280" y="20213"/>
                    <a:pt x="14175" y="20029"/>
                  </a:cubicBezTo>
                  <a:cubicBezTo>
                    <a:pt x="14070" y="19872"/>
                    <a:pt x="13965" y="19688"/>
                    <a:pt x="13860" y="19530"/>
                  </a:cubicBezTo>
                  <a:cubicBezTo>
                    <a:pt x="13676" y="19215"/>
                    <a:pt x="13519" y="18927"/>
                    <a:pt x="13361" y="18690"/>
                  </a:cubicBezTo>
                  <a:cubicBezTo>
                    <a:pt x="13230" y="18480"/>
                    <a:pt x="13125" y="18297"/>
                    <a:pt x="13072" y="18192"/>
                  </a:cubicBezTo>
                  <a:cubicBezTo>
                    <a:pt x="13361" y="17745"/>
                    <a:pt x="13597" y="17378"/>
                    <a:pt x="13781" y="17089"/>
                  </a:cubicBezTo>
                  <a:cubicBezTo>
                    <a:pt x="14017" y="17089"/>
                    <a:pt x="14280" y="17089"/>
                    <a:pt x="14542" y="17063"/>
                  </a:cubicBezTo>
                  <a:cubicBezTo>
                    <a:pt x="14988" y="17063"/>
                    <a:pt x="15382" y="16984"/>
                    <a:pt x="15802" y="16879"/>
                  </a:cubicBezTo>
                  <a:cubicBezTo>
                    <a:pt x="16275" y="16800"/>
                    <a:pt x="16747" y="16695"/>
                    <a:pt x="17298" y="16695"/>
                  </a:cubicBezTo>
                  <a:close/>
                  <a:moveTo>
                    <a:pt x="12679" y="18717"/>
                  </a:moveTo>
                  <a:cubicBezTo>
                    <a:pt x="12731" y="18795"/>
                    <a:pt x="12784" y="18900"/>
                    <a:pt x="12836" y="19005"/>
                  </a:cubicBezTo>
                  <a:cubicBezTo>
                    <a:pt x="12967" y="19242"/>
                    <a:pt x="13125" y="19530"/>
                    <a:pt x="13335" y="19845"/>
                  </a:cubicBezTo>
                  <a:cubicBezTo>
                    <a:pt x="13414" y="20029"/>
                    <a:pt x="13519" y="20187"/>
                    <a:pt x="13624" y="20370"/>
                  </a:cubicBezTo>
                  <a:cubicBezTo>
                    <a:pt x="13729" y="20554"/>
                    <a:pt x="13860" y="20738"/>
                    <a:pt x="13965" y="20948"/>
                  </a:cubicBezTo>
                  <a:cubicBezTo>
                    <a:pt x="14227" y="21342"/>
                    <a:pt x="14490" y="21762"/>
                    <a:pt x="14778" y="22208"/>
                  </a:cubicBezTo>
                  <a:cubicBezTo>
                    <a:pt x="15093" y="22654"/>
                    <a:pt x="15435" y="23100"/>
                    <a:pt x="15750" y="23573"/>
                  </a:cubicBezTo>
                  <a:cubicBezTo>
                    <a:pt x="15855" y="23704"/>
                    <a:pt x="15933" y="23809"/>
                    <a:pt x="16012" y="23940"/>
                  </a:cubicBezTo>
                  <a:cubicBezTo>
                    <a:pt x="16117" y="24045"/>
                    <a:pt x="16196" y="24177"/>
                    <a:pt x="16301" y="24282"/>
                  </a:cubicBezTo>
                  <a:cubicBezTo>
                    <a:pt x="16485" y="24518"/>
                    <a:pt x="16668" y="24754"/>
                    <a:pt x="16878" y="24990"/>
                  </a:cubicBezTo>
                  <a:cubicBezTo>
                    <a:pt x="17246" y="25489"/>
                    <a:pt x="17692" y="25935"/>
                    <a:pt x="18086" y="26408"/>
                  </a:cubicBezTo>
                  <a:lnTo>
                    <a:pt x="18401" y="26749"/>
                  </a:lnTo>
                  <a:lnTo>
                    <a:pt x="18742" y="27064"/>
                  </a:lnTo>
                  <a:cubicBezTo>
                    <a:pt x="18952" y="27300"/>
                    <a:pt x="19188" y="27510"/>
                    <a:pt x="19398" y="27720"/>
                  </a:cubicBezTo>
                  <a:cubicBezTo>
                    <a:pt x="19608" y="27957"/>
                    <a:pt x="19871" y="28140"/>
                    <a:pt x="20081" y="28324"/>
                  </a:cubicBezTo>
                  <a:cubicBezTo>
                    <a:pt x="20317" y="28534"/>
                    <a:pt x="20527" y="28744"/>
                    <a:pt x="20763" y="28928"/>
                  </a:cubicBezTo>
                  <a:cubicBezTo>
                    <a:pt x="21236" y="29269"/>
                    <a:pt x="21656" y="29637"/>
                    <a:pt x="22128" y="29951"/>
                  </a:cubicBezTo>
                  <a:cubicBezTo>
                    <a:pt x="22233" y="30030"/>
                    <a:pt x="22312" y="30083"/>
                    <a:pt x="22417" y="30161"/>
                  </a:cubicBezTo>
                  <a:cubicBezTo>
                    <a:pt x="22338" y="30188"/>
                    <a:pt x="22260" y="30214"/>
                    <a:pt x="22155" y="30240"/>
                  </a:cubicBezTo>
                  <a:cubicBezTo>
                    <a:pt x="21840" y="30319"/>
                    <a:pt x="21498" y="30424"/>
                    <a:pt x="21131" y="30529"/>
                  </a:cubicBezTo>
                  <a:cubicBezTo>
                    <a:pt x="20763" y="30634"/>
                    <a:pt x="20343" y="30713"/>
                    <a:pt x="19897" y="30791"/>
                  </a:cubicBezTo>
                  <a:cubicBezTo>
                    <a:pt x="19687" y="30844"/>
                    <a:pt x="19451" y="30870"/>
                    <a:pt x="19215" y="30923"/>
                  </a:cubicBezTo>
                  <a:cubicBezTo>
                    <a:pt x="19005" y="30949"/>
                    <a:pt x="18768" y="30975"/>
                    <a:pt x="18506" y="31001"/>
                  </a:cubicBezTo>
                  <a:cubicBezTo>
                    <a:pt x="18270" y="31028"/>
                    <a:pt x="18033" y="31080"/>
                    <a:pt x="17771" y="31106"/>
                  </a:cubicBezTo>
                  <a:cubicBezTo>
                    <a:pt x="17535" y="31106"/>
                    <a:pt x="17272" y="31133"/>
                    <a:pt x="17036" y="31159"/>
                  </a:cubicBezTo>
                  <a:cubicBezTo>
                    <a:pt x="16511" y="31185"/>
                    <a:pt x="15986" y="31185"/>
                    <a:pt x="15487" y="31211"/>
                  </a:cubicBezTo>
                  <a:lnTo>
                    <a:pt x="14700" y="31211"/>
                  </a:lnTo>
                  <a:cubicBezTo>
                    <a:pt x="14437" y="31185"/>
                    <a:pt x="14201" y="31185"/>
                    <a:pt x="13939" y="31185"/>
                  </a:cubicBezTo>
                  <a:cubicBezTo>
                    <a:pt x="13440" y="31159"/>
                    <a:pt x="12915" y="31106"/>
                    <a:pt x="12442" y="31080"/>
                  </a:cubicBezTo>
                  <a:cubicBezTo>
                    <a:pt x="11970" y="31028"/>
                    <a:pt x="11497" y="30975"/>
                    <a:pt x="11051" y="30923"/>
                  </a:cubicBezTo>
                  <a:cubicBezTo>
                    <a:pt x="10841" y="30870"/>
                    <a:pt x="10631" y="30844"/>
                    <a:pt x="10421" y="30818"/>
                  </a:cubicBezTo>
                  <a:cubicBezTo>
                    <a:pt x="10211" y="30791"/>
                    <a:pt x="10001" y="30765"/>
                    <a:pt x="9817" y="30713"/>
                  </a:cubicBezTo>
                  <a:cubicBezTo>
                    <a:pt x="9424" y="30660"/>
                    <a:pt x="9082" y="30581"/>
                    <a:pt x="8794" y="30529"/>
                  </a:cubicBezTo>
                  <a:cubicBezTo>
                    <a:pt x="8479" y="30450"/>
                    <a:pt x="8216" y="30398"/>
                    <a:pt x="7980" y="30345"/>
                  </a:cubicBezTo>
                  <a:cubicBezTo>
                    <a:pt x="7770" y="30293"/>
                    <a:pt x="7612" y="30240"/>
                    <a:pt x="7481" y="30214"/>
                  </a:cubicBezTo>
                  <a:lnTo>
                    <a:pt x="7455" y="30214"/>
                  </a:lnTo>
                  <a:cubicBezTo>
                    <a:pt x="7376" y="29820"/>
                    <a:pt x="7297" y="29453"/>
                    <a:pt x="7192" y="29085"/>
                  </a:cubicBezTo>
                  <a:cubicBezTo>
                    <a:pt x="7455" y="29059"/>
                    <a:pt x="7770" y="29007"/>
                    <a:pt x="8111" y="28954"/>
                  </a:cubicBezTo>
                  <a:cubicBezTo>
                    <a:pt x="8347" y="28902"/>
                    <a:pt x="8610" y="28849"/>
                    <a:pt x="8899" y="28770"/>
                  </a:cubicBezTo>
                  <a:cubicBezTo>
                    <a:pt x="9187" y="28718"/>
                    <a:pt x="9476" y="28639"/>
                    <a:pt x="9791" y="28534"/>
                  </a:cubicBezTo>
                  <a:cubicBezTo>
                    <a:pt x="10080" y="28455"/>
                    <a:pt x="10395" y="28350"/>
                    <a:pt x="10710" y="28245"/>
                  </a:cubicBezTo>
                  <a:cubicBezTo>
                    <a:pt x="10867" y="28167"/>
                    <a:pt x="10999" y="28114"/>
                    <a:pt x="11156" y="28062"/>
                  </a:cubicBezTo>
                  <a:cubicBezTo>
                    <a:pt x="11314" y="28009"/>
                    <a:pt x="11471" y="27930"/>
                    <a:pt x="11629" y="27878"/>
                  </a:cubicBezTo>
                  <a:cubicBezTo>
                    <a:pt x="11944" y="27747"/>
                    <a:pt x="12232" y="27589"/>
                    <a:pt x="12521" y="27432"/>
                  </a:cubicBezTo>
                  <a:cubicBezTo>
                    <a:pt x="12836" y="27300"/>
                    <a:pt x="13099" y="27117"/>
                    <a:pt x="13387" y="26985"/>
                  </a:cubicBezTo>
                  <a:cubicBezTo>
                    <a:pt x="13650" y="26828"/>
                    <a:pt x="13886" y="26644"/>
                    <a:pt x="14122" y="26487"/>
                  </a:cubicBezTo>
                  <a:cubicBezTo>
                    <a:pt x="14254" y="26408"/>
                    <a:pt x="14359" y="26329"/>
                    <a:pt x="14490" y="26250"/>
                  </a:cubicBezTo>
                  <a:cubicBezTo>
                    <a:pt x="14595" y="26172"/>
                    <a:pt x="14700" y="26093"/>
                    <a:pt x="14778" y="26014"/>
                  </a:cubicBezTo>
                  <a:cubicBezTo>
                    <a:pt x="14988" y="25883"/>
                    <a:pt x="15172" y="25752"/>
                    <a:pt x="15330" y="25594"/>
                  </a:cubicBezTo>
                  <a:cubicBezTo>
                    <a:pt x="15461" y="25463"/>
                    <a:pt x="15592" y="25332"/>
                    <a:pt x="15697" y="25227"/>
                  </a:cubicBezTo>
                  <a:cubicBezTo>
                    <a:pt x="15881" y="25017"/>
                    <a:pt x="15960" y="24859"/>
                    <a:pt x="15960" y="24859"/>
                  </a:cubicBezTo>
                  <a:lnTo>
                    <a:pt x="15960" y="24859"/>
                  </a:lnTo>
                  <a:cubicBezTo>
                    <a:pt x="15960" y="24859"/>
                    <a:pt x="15802" y="24938"/>
                    <a:pt x="15566" y="25069"/>
                  </a:cubicBezTo>
                  <a:cubicBezTo>
                    <a:pt x="15435" y="25148"/>
                    <a:pt x="15277" y="25227"/>
                    <a:pt x="15120" y="25332"/>
                  </a:cubicBezTo>
                  <a:cubicBezTo>
                    <a:pt x="14962" y="25463"/>
                    <a:pt x="14778" y="25568"/>
                    <a:pt x="14568" y="25699"/>
                  </a:cubicBezTo>
                  <a:cubicBezTo>
                    <a:pt x="14464" y="25778"/>
                    <a:pt x="14359" y="25830"/>
                    <a:pt x="14254" y="25909"/>
                  </a:cubicBezTo>
                  <a:cubicBezTo>
                    <a:pt x="14122" y="25962"/>
                    <a:pt x="14017" y="26040"/>
                    <a:pt x="13886" y="26093"/>
                  </a:cubicBezTo>
                  <a:cubicBezTo>
                    <a:pt x="13650" y="26224"/>
                    <a:pt x="13387" y="26382"/>
                    <a:pt x="13125" y="26513"/>
                  </a:cubicBezTo>
                  <a:cubicBezTo>
                    <a:pt x="12836" y="26618"/>
                    <a:pt x="12574" y="26775"/>
                    <a:pt x="12259" y="26880"/>
                  </a:cubicBezTo>
                  <a:cubicBezTo>
                    <a:pt x="11970" y="27012"/>
                    <a:pt x="11681" y="27117"/>
                    <a:pt x="11366" y="27222"/>
                  </a:cubicBezTo>
                  <a:cubicBezTo>
                    <a:pt x="11235" y="27274"/>
                    <a:pt x="11077" y="27327"/>
                    <a:pt x="10920" y="27379"/>
                  </a:cubicBezTo>
                  <a:cubicBezTo>
                    <a:pt x="10762" y="27432"/>
                    <a:pt x="10605" y="27458"/>
                    <a:pt x="10474" y="27510"/>
                  </a:cubicBezTo>
                  <a:cubicBezTo>
                    <a:pt x="10159" y="27615"/>
                    <a:pt x="9870" y="27668"/>
                    <a:pt x="9581" y="27747"/>
                  </a:cubicBezTo>
                  <a:cubicBezTo>
                    <a:pt x="9266" y="27799"/>
                    <a:pt x="9004" y="27878"/>
                    <a:pt x="8715" y="27904"/>
                  </a:cubicBezTo>
                  <a:cubicBezTo>
                    <a:pt x="8452" y="27957"/>
                    <a:pt x="8190" y="28009"/>
                    <a:pt x="7954" y="28035"/>
                  </a:cubicBezTo>
                  <a:cubicBezTo>
                    <a:pt x="7534" y="28088"/>
                    <a:pt x="7192" y="28114"/>
                    <a:pt x="6930" y="28140"/>
                  </a:cubicBezTo>
                  <a:cubicBezTo>
                    <a:pt x="6589" y="27117"/>
                    <a:pt x="6142" y="26277"/>
                    <a:pt x="5565" y="25699"/>
                  </a:cubicBezTo>
                  <a:cubicBezTo>
                    <a:pt x="5119" y="25253"/>
                    <a:pt x="4699" y="24833"/>
                    <a:pt x="4305" y="24492"/>
                  </a:cubicBezTo>
                  <a:cubicBezTo>
                    <a:pt x="5355" y="24439"/>
                    <a:pt x="7061" y="24177"/>
                    <a:pt x="8479" y="23127"/>
                  </a:cubicBezTo>
                  <a:cubicBezTo>
                    <a:pt x="10211" y="21867"/>
                    <a:pt x="11681" y="20082"/>
                    <a:pt x="12679" y="18717"/>
                  </a:cubicBezTo>
                  <a:close/>
                  <a:moveTo>
                    <a:pt x="22758" y="30371"/>
                  </a:moveTo>
                  <a:cubicBezTo>
                    <a:pt x="22758" y="30371"/>
                    <a:pt x="22758" y="30398"/>
                    <a:pt x="22758" y="30398"/>
                  </a:cubicBezTo>
                  <a:cubicBezTo>
                    <a:pt x="22995" y="30529"/>
                    <a:pt x="23205" y="30660"/>
                    <a:pt x="23388" y="30791"/>
                  </a:cubicBezTo>
                  <a:cubicBezTo>
                    <a:pt x="23598" y="30923"/>
                    <a:pt x="23808" y="31001"/>
                    <a:pt x="23992" y="31106"/>
                  </a:cubicBezTo>
                  <a:cubicBezTo>
                    <a:pt x="24176" y="31211"/>
                    <a:pt x="24360" y="31316"/>
                    <a:pt x="24543" y="31395"/>
                  </a:cubicBezTo>
                  <a:cubicBezTo>
                    <a:pt x="24701" y="31500"/>
                    <a:pt x="24858" y="31579"/>
                    <a:pt x="25016" y="31631"/>
                  </a:cubicBezTo>
                  <a:cubicBezTo>
                    <a:pt x="25173" y="31710"/>
                    <a:pt x="25331" y="31763"/>
                    <a:pt x="25462" y="31815"/>
                  </a:cubicBezTo>
                  <a:cubicBezTo>
                    <a:pt x="25488" y="31841"/>
                    <a:pt x="25515" y="31841"/>
                    <a:pt x="25567" y="31868"/>
                  </a:cubicBezTo>
                  <a:cubicBezTo>
                    <a:pt x="25515" y="32918"/>
                    <a:pt x="25515" y="33994"/>
                    <a:pt x="25515" y="35123"/>
                  </a:cubicBezTo>
                  <a:cubicBezTo>
                    <a:pt x="25462" y="35149"/>
                    <a:pt x="25383" y="35201"/>
                    <a:pt x="25305" y="35228"/>
                  </a:cubicBezTo>
                  <a:cubicBezTo>
                    <a:pt x="25068" y="35333"/>
                    <a:pt x="24780" y="35438"/>
                    <a:pt x="24465" y="35595"/>
                  </a:cubicBezTo>
                  <a:cubicBezTo>
                    <a:pt x="24307" y="35648"/>
                    <a:pt x="24123" y="35700"/>
                    <a:pt x="23940" y="35779"/>
                  </a:cubicBezTo>
                  <a:cubicBezTo>
                    <a:pt x="23782" y="35831"/>
                    <a:pt x="23572" y="35936"/>
                    <a:pt x="23388" y="35989"/>
                  </a:cubicBezTo>
                  <a:cubicBezTo>
                    <a:pt x="23178" y="36041"/>
                    <a:pt x="22968" y="36120"/>
                    <a:pt x="22758" y="36199"/>
                  </a:cubicBezTo>
                  <a:cubicBezTo>
                    <a:pt x="22522" y="36251"/>
                    <a:pt x="22312" y="36304"/>
                    <a:pt x="22076" y="36383"/>
                  </a:cubicBezTo>
                  <a:cubicBezTo>
                    <a:pt x="21840" y="36435"/>
                    <a:pt x="21603" y="36488"/>
                    <a:pt x="21341" y="36540"/>
                  </a:cubicBezTo>
                  <a:cubicBezTo>
                    <a:pt x="21105" y="36593"/>
                    <a:pt x="20842" y="36645"/>
                    <a:pt x="20580" y="36698"/>
                  </a:cubicBezTo>
                  <a:cubicBezTo>
                    <a:pt x="20343" y="36750"/>
                    <a:pt x="20055" y="36776"/>
                    <a:pt x="19792" y="36803"/>
                  </a:cubicBezTo>
                  <a:cubicBezTo>
                    <a:pt x="19530" y="36855"/>
                    <a:pt x="19267" y="36881"/>
                    <a:pt x="18978" y="36908"/>
                  </a:cubicBezTo>
                  <a:cubicBezTo>
                    <a:pt x="18716" y="36934"/>
                    <a:pt x="18427" y="36934"/>
                    <a:pt x="18165" y="36960"/>
                  </a:cubicBezTo>
                  <a:cubicBezTo>
                    <a:pt x="17876" y="36960"/>
                    <a:pt x="17613" y="36986"/>
                    <a:pt x="17325" y="36986"/>
                  </a:cubicBezTo>
                  <a:cubicBezTo>
                    <a:pt x="17036" y="36986"/>
                    <a:pt x="16773" y="36986"/>
                    <a:pt x="16485" y="36960"/>
                  </a:cubicBezTo>
                  <a:cubicBezTo>
                    <a:pt x="16196" y="36960"/>
                    <a:pt x="15933" y="36960"/>
                    <a:pt x="15645" y="36934"/>
                  </a:cubicBezTo>
                  <a:cubicBezTo>
                    <a:pt x="15382" y="36908"/>
                    <a:pt x="15093" y="36881"/>
                    <a:pt x="14831" y="36855"/>
                  </a:cubicBezTo>
                  <a:cubicBezTo>
                    <a:pt x="14568" y="36829"/>
                    <a:pt x="14306" y="36803"/>
                    <a:pt x="14044" y="36776"/>
                  </a:cubicBezTo>
                  <a:cubicBezTo>
                    <a:pt x="13519" y="36698"/>
                    <a:pt x="13020" y="36619"/>
                    <a:pt x="12521" y="36540"/>
                  </a:cubicBezTo>
                  <a:cubicBezTo>
                    <a:pt x="12049" y="36435"/>
                    <a:pt x="11602" y="36356"/>
                    <a:pt x="11182" y="36251"/>
                  </a:cubicBezTo>
                  <a:cubicBezTo>
                    <a:pt x="10762" y="36146"/>
                    <a:pt x="10395" y="36068"/>
                    <a:pt x="10054" y="35963"/>
                  </a:cubicBezTo>
                  <a:cubicBezTo>
                    <a:pt x="9712" y="35884"/>
                    <a:pt x="9424" y="35805"/>
                    <a:pt x="9161" y="35726"/>
                  </a:cubicBezTo>
                  <a:cubicBezTo>
                    <a:pt x="8925" y="35648"/>
                    <a:pt x="8741" y="35595"/>
                    <a:pt x="8610" y="35543"/>
                  </a:cubicBezTo>
                  <a:cubicBezTo>
                    <a:pt x="8479" y="35516"/>
                    <a:pt x="8426" y="35490"/>
                    <a:pt x="8426" y="35490"/>
                  </a:cubicBezTo>
                  <a:lnTo>
                    <a:pt x="8426" y="35490"/>
                  </a:lnTo>
                  <a:cubicBezTo>
                    <a:pt x="8426" y="35490"/>
                    <a:pt x="8636" y="35674"/>
                    <a:pt x="9082" y="35910"/>
                  </a:cubicBezTo>
                  <a:cubicBezTo>
                    <a:pt x="9319" y="36041"/>
                    <a:pt x="9581" y="36199"/>
                    <a:pt x="9896" y="36356"/>
                  </a:cubicBezTo>
                  <a:cubicBezTo>
                    <a:pt x="10237" y="36488"/>
                    <a:pt x="10605" y="36671"/>
                    <a:pt x="10999" y="36829"/>
                  </a:cubicBezTo>
                  <a:cubicBezTo>
                    <a:pt x="11419" y="36986"/>
                    <a:pt x="11865" y="37144"/>
                    <a:pt x="12337" y="37301"/>
                  </a:cubicBezTo>
                  <a:cubicBezTo>
                    <a:pt x="12836" y="37433"/>
                    <a:pt x="13335" y="37590"/>
                    <a:pt x="13886" y="37695"/>
                  </a:cubicBezTo>
                  <a:cubicBezTo>
                    <a:pt x="14411" y="37800"/>
                    <a:pt x="14988" y="37879"/>
                    <a:pt x="15566" y="37958"/>
                  </a:cubicBezTo>
                  <a:cubicBezTo>
                    <a:pt x="15855" y="37984"/>
                    <a:pt x="16143" y="38010"/>
                    <a:pt x="16432" y="38010"/>
                  </a:cubicBezTo>
                  <a:cubicBezTo>
                    <a:pt x="16747" y="38036"/>
                    <a:pt x="17036" y="38036"/>
                    <a:pt x="17325" y="38036"/>
                  </a:cubicBezTo>
                  <a:cubicBezTo>
                    <a:pt x="17640" y="38036"/>
                    <a:pt x="17928" y="38010"/>
                    <a:pt x="18217" y="38010"/>
                  </a:cubicBezTo>
                  <a:cubicBezTo>
                    <a:pt x="18506" y="37984"/>
                    <a:pt x="18795" y="37958"/>
                    <a:pt x="19110" y="37931"/>
                  </a:cubicBezTo>
                  <a:cubicBezTo>
                    <a:pt x="19398" y="37879"/>
                    <a:pt x="19661" y="37826"/>
                    <a:pt x="19950" y="37774"/>
                  </a:cubicBezTo>
                  <a:cubicBezTo>
                    <a:pt x="20238" y="37721"/>
                    <a:pt x="20527" y="37669"/>
                    <a:pt x="20790" y="37616"/>
                  </a:cubicBezTo>
                  <a:cubicBezTo>
                    <a:pt x="21052" y="37538"/>
                    <a:pt x="21315" y="37459"/>
                    <a:pt x="21577" y="37380"/>
                  </a:cubicBezTo>
                  <a:cubicBezTo>
                    <a:pt x="21813" y="37301"/>
                    <a:pt x="22076" y="37223"/>
                    <a:pt x="22312" y="37118"/>
                  </a:cubicBezTo>
                  <a:cubicBezTo>
                    <a:pt x="22548" y="37039"/>
                    <a:pt x="22785" y="36934"/>
                    <a:pt x="22995" y="36855"/>
                  </a:cubicBezTo>
                  <a:cubicBezTo>
                    <a:pt x="23205" y="36750"/>
                    <a:pt x="23415" y="36645"/>
                    <a:pt x="23625" y="36540"/>
                  </a:cubicBezTo>
                  <a:cubicBezTo>
                    <a:pt x="24018" y="36356"/>
                    <a:pt x="24360" y="36120"/>
                    <a:pt x="24648" y="35936"/>
                  </a:cubicBezTo>
                  <a:cubicBezTo>
                    <a:pt x="24963" y="35753"/>
                    <a:pt x="25200" y="35569"/>
                    <a:pt x="25410" y="35411"/>
                  </a:cubicBezTo>
                  <a:cubicBezTo>
                    <a:pt x="25436" y="35385"/>
                    <a:pt x="25488" y="35359"/>
                    <a:pt x="25515" y="35333"/>
                  </a:cubicBezTo>
                  <a:cubicBezTo>
                    <a:pt x="25515" y="36934"/>
                    <a:pt x="25567" y="38588"/>
                    <a:pt x="25620" y="40373"/>
                  </a:cubicBezTo>
                  <a:cubicBezTo>
                    <a:pt x="25462" y="40425"/>
                    <a:pt x="25305" y="40504"/>
                    <a:pt x="25095" y="40556"/>
                  </a:cubicBezTo>
                  <a:cubicBezTo>
                    <a:pt x="24858" y="40635"/>
                    <a:pt x="24596" y="40714"/>
                    <a:pt x="24333" y="40793"/>
                  </a:cubicBezTo>
                  <a:cubicBezTo>
                    <a:pt x="24202" y="40845"/>
                    <a:pt x="24045" y="40871"/>
                    <a:pt x="23887" y="40898"/>
                  </a:cubicBezTo>
                  <a:cubicBezTo>
                    <a:pt x="23730" y="40950"/>
                    <a:pt x="23572" y="40976"/>
                    <a:pt x="23415" y="41029"/>
                  </a:cubicBezTo>
                  <a:cubicBezTo>
                    <a:pt x="23257" y="41055"/>
                    <a:pt x="23100" y="41081"/>
                    <a:pt x="22916" y="41134"/>
                  </a:cubicBezTo>
                  <a:cubicBezTo>
                    <a:pt x="22758" y="41160"/>
                    <a:pt x="22575" y="41186"/>
                    <a:pt x="22391" y="41239"/>
                  </a:cubicBezTo>
                  <a:cubicBezTo>
                    <a:pt x="22050" y="41291"/>
                    <a:pt x="21682" y="41344"/>
                    <a:pt x="21288" y="41396"/>
                  </a:cubicBezTo>
                  <a:cubicBezTo>
                    <a:pt x="20921" y="41475"/>
                    <a:pt x="20527" y="41501"/>
                    <a:pt x="20160" y="41554"/>
                  </a:cubicBezTo>
                  <a:cubicBezTo>
                    <a:pt x="19766" y="41580"/>
                    <a:pt x="19398" y="41633"/>
                    <a:pt x="19005" y="41659"/>
                  </a:cubicBezTo>
                  <a:cubicBezTo>
                    <a:pt x="18637" y="41685"/>
                    <a:pt x="18243" y="41738"/>
                    <a:pt x="17902" y="41738"/>
                  </a:cubicBezTo>
                  <a:cubicBezTo>
                    <a:pt x="17535" y="41764"/>
                    <a:pt x="17167" y="41790"/>
                    <a:pt x="16852" y="41790"/>
                  </a:cubicBezTo>
                  <a:cubicBezTo>
                    <a:pt x="16511" y="41816"/>
                    <a:pt x="16196" y="41816"/>
                    <a:pt x="15907" y="41843"/>
                  </a:cubicBezTo>
                  <a:cubicBezTo>
                    <a:pt x="15330" y="41843"/>
                    <a:pt x="14831" y="41843"/>
                    <a:pt x="14490" y="41869"/>
                  </a:cubicBezTo>
                  <a:lnTo>
                    <a:pt x="13965" y="41869"/>
                  </a:lnTo>
                  <a:cubicBezTo>
                    <a:pt x="13965" y="41869"/>
                    <a:pt x="14726" y="42053"/>
                    <a:pt x="15907" y="42158"/>
                  </a:cubicBezTo>
                  <a:cubicBezTo>
                    <a:pt x="16196" y="42184"/>
                    <a:pt x="16511" y="42236"/>
                    <a:pt x="16852" y="42236"/>
                  </a:cubicBezTo>
                  <a:cubicBezTo>
                    <a:pt x="17010" y="42236"/>
                    <a:pt x="17193" y="42236"/>
                    <a:pt x="17377" y="42263"/>
                  </a:cubicBezTo>
                  <a:lnTo>
                    <a:pt x="17902" y="42263"/>
                  </a:lnTo>
                  <a:cubicBezTo>
                    <a:pt x="18270" y="42263"/>
                    <a:pt x="18663" y="42236"/>
                    <a:pt x="19057" y="42236"/>
                  </a:cubicBezTo>
                  <a:cubicBezTo>
                    <a:pt x="19425" y="42210"/>
                    <a:pt x="19818" y="42158"/>
                    <a:pt x="20212" y="42131"/>
                  </a:cubicBezTo>
                  <a:cubicBezTo>
                    <a:pt x="20606" y="42079"/>
                    <a:pt x="21000" y="42026"/>
                    <a:pt x="21393" y="41974"/>
                  </a:cubicBezTo>
                  <a:cubicBezTo>
                    <a:pt x="21577" y="41921"/>
                    <a:pt x="21761" y="41895"/>
                    <a:pt x="21945" y="41869"/>
                  </a:cubicBezTo>
                  <a:cubicBezTo>
                    <a:pt x="22155" y="41816"/>
                    <a:pt x="22338" y="41790"/>
                    <a:pt x="22496" y="41738"/>
                  </a:cubicBezTo>
                  <a:cubicBezTo>
                    <a:pt x="22863" y="41633"/>
                    <a:pt x="23205" y="41554"/>
                    <a:pt x="23546" y="41449"/>
                  </a:cubicBezTo>
                  <a:cubicBezTo>
                    <a:pt x="23861" y="41318"/>
                    <a:pt x="24176" y="41239"/>
                    <a:pt x="24438" y="41108"/>
                  </a:cubicBezTo>
                  <a:cubicBezTo>
                    <a:pt x="24701" y="41003"/>
                    <a:pt x="24963" y="40871"/>
                    <a:pt x="25173" y="40766"/>
                  </a:cubicBezTo>
                  <a:cubicBezTo>
                    <a:pt x="25357" y="40688"/>
                    <a:pt x="25488" y="40609"/>
                    <a:pt x="25620" y="40530"/>
                  </a:cubicBezTo>
                  <a:cubicBezTo>
                    <a:pt x="25620" y="40688"/>
                    <a:pt x="25646" y="40845"/>
                    <a:pt x="25646" y="41003"/>
                  </a:cubicBezTo>
                  <a:cubicBezTo>
                    <a:pt x="22638" y="42248"/>
                    <a:pt x="19841" y="42687"/>
                    <a:pt x="17390" y="42687"/>
                  </a:cubicBezTo>
                  <a:cubicBezTo>
                    <a:pt x="12504" y="42687"/>
                    <a:pt x="8994" y="40941"/>
                    <a:pt x="7927" y="40346"/>
                  </a:cubicBezTo>
                  <a:cubicBezTo>
                    <a:pt x="8059" y="37249"/>
                    <a:pt x="8006" y="34099"/>
                    <a:pt x="7665" y="31474"/>
                  </a:cubicBezTo>
                  <a:lnTo>
                    <a:pt x="7744" y="31474"/>
                  </a:lnTo>
                  <a:cubicBezTo>
                    <a:pt x="7954" y="31526"/>
                    <a:pt x="8242" y="31579"/>
                    <a:pt x="8557" y="31631"/>
                  </a:cubicBezTo>
                  <a:cubicBezTo>
                    <a:pt x="8899" y="31684"/>
                    <a:pt x="9240" y="31763"/>
                    <a:pt x="9660" y="31815"/>
                  </a:cubicBezTo>
                  <a:cubicBezTo>
                    <a:pt x="9844" y="31841"/>
                    <a:pt x="10054" y="31868"/>
                    <a:pt x="10264" y="31894"/>
                  </a:cubicBezTo>
                  <a:cubicBezTo>
                    <a:pt x="10474" y="31920"/>
                    <a:pt x="10710" y="31920"/>
                    <a:pt x="10946" y="31946"/>
                  </a:cubicBezTo>
                  <a:cubicBezTo>
                    <a:pt x="11392" y="31999"/>
                    <a:pt x="11865" y="32025"/>
                    <a:pt x="12364" y="32051"/>
                  </a:cubicBezTo>
                  <a:cubicBezTo>
                    <a:pt x="12889" y="32078"/>
                    <a:pt x="13387" y="32078"/>
                    <a:pt x="13912" y="32078"/>
                  </a:cubicBezTo>
                  <a:lnTo>
                    <a:pt x="14700" y="32078"/>
                  </a:lnTo>
                  <a:lnTo>
                    <a:pt x="15120" y="32051"/>
                  </a:lnTo>
                  <a:lnTo>
                    <a:pt x="15513" y="32025"/>
                  </a:lnTo>
                  <a:cubicBezTo>
                    <a:pt x="16038" y="31999"/>
                    <a:pt x="16563" y="31946"/>
                    <a:pt x="17088" y="31868"/>
                  </a:cubicBezTo>
                  <a:cubicBezTo>
                    <a:pt x="17351" y="31841"/>
                    <a:pt x="17613" y="31815"/>
                    <a:pt x="17876" y="31763"/>
                  </a:cubicBezTo>
                  <a:cubicBezTo>
                    <a:pt x="18112" y="31736"/>
                    <a:pt x="18375" y="31684"/>
                    <a:pt x="18611" y="31631"/>
                  </a:cubicBezTo>
                  <a:cubicBezTo>
                    <a:pt x="18847" y="31579"/>
                    <a:pt x="19110" y="31553"/>
                    <a:pt x="19346" y="31500"/>
                  </a:cubicBezTo>
                  <a:cubicBezTo>
                    <a:pt x="19582" y="31448"/>
                    <a:pt x="19792" y="31369"/>
                    <a:pt x="20028" y="31316"/>
                  </a:cubicBezTo>
                  <a:cubicBezTo>
                    <a:pt x="20448" y="31211"/>
                    <a:pt x="20868" y="31106"/>
                    <a:pt x="21262" y="30975"/>
                  </a:cubicBezTo>
                  <a:cubicBezTo>
                    <a:pt x="21630" y="30844"/>
                    <a:pt x="21971" y="30713"/>
                    <a:pt x="22286" y="30608"/>
                  </a:cubicBezTo>
                  <a:cubicBezTo>
                    <a:pt x="22443" y="30529"/>
                    <a:pt x="22601" y="30450"/>
                    <a:pt x="22758" y="30371"/>
                  </a:cubicBezTo>
                  <a:close/>
                  <a:moveTo>
                    <a:pt x="7901" y="41449"/>
                  </a:moveTo>
                  <a:cubicBezTo>
                    <a:pt x="8846" y="41921"/>
                    <a:pt x="10526" y="42709"/>
                    <a:pt x="12836" y="43208"/>
                  </a:cubicBezTo>
                  <a:cubicBezTo>
                    <a:pt x="14070" y="43470"/>
                    <a:pt x="15592" y="43680"/>
                    <a:pt x="17351" y="43680"/>
                  </a:cubicBezTo>
                  <a:cubicBezTo>
                    <a:pt x="19766" y="43680"/>
                    <a:pt x="22601" y="43260"/>
                    <a:pt x="25672" y="42053"/>
                  </a:cubicBezTo>
                  <a:cubicBezTo>
                    <a:pt x="25777" y="44704"/>
                    <a:pt x="25908" y="47591"/>
                    <a:pt x="26013" y="50741"/>
                  </a:cubicBezTo>
                  <a:lnTo>
                    <a:pt x="17981" y="50741"/>
                  </a:lnTo>
                  <a:lnTo>
                    <a:pt x="17298" y="45885"/>
                  </a:lnTo>
                  <a:lnTo>
                    <a:pt x="16931" y="50741"/>
                  </a:lnTo>
                  <a:lnTo>
                    <a:pt x="15697" y="50741"/>
                  </a:lnTo>
                  <a:lnTo>
                    <a:pt x="15435" y="44047"/>
                  </a:lnTo>
                  <a:lnTo>
                    <a:pt x="14621" y="50741"/>
                  </a:lnTo>
                  <a:lnTo>
                    <a:pt x="7192" y="50741"/>
                  </a:lnTo>
                  <a:cubicBezTo>
                    <a:pt x="7402" y="48379"/>
                    <a:pt x="7717" y="44992"/>
                    <a:pt x="7901" y="41449"/>
                  </a:cubicBezTo>
                  <a:close/>
                  <a:moveTo>
                    <a:pt x="11550" y="1"/>
                  </a:moveTo>
                  <a:cubicBezTo>
                    <a:pt x="10054" y="1"/>
                    <a:pt x="7297" y="631"/>
                    <a:pt x="5407" y="4699"/>
                  </a:cubicBezTo>
                  <a:cubicBezTo>
                    <a:pt x="4961" y="4857"/>
                    <a:pt x="4384" y="5224"/>
                    <a:pt x="3754" y="5933"/>
                  </a:cubicBezTo>
                  <a:cubicBezTo>
                    <a:pt x="2441" y="7429"/>
                    <a:pt x="1444" y="10028"/>
                    <a:pt x="761" y="13651"/>
                  </a:cubicBezTo>
                  <a:cubicBezTo>
                    <a:pt x="105" y="17273"/>
                    <a:pt x="0" y="19399"/>
                    <a:pt x="472" y="20974"/>
                  </a:cubicBezTo>
                  <a:cubicBezTo>
                    <a:pt x="945" y="22654"/>
                    <a:pt x="1995" y="23652"/>
                    <a:pt x="3307" y="24885"/>
                  </a:cubicBezTo>
                  <a:cubicBezTo>
                    <a:pt x="3780" y="25332"/>
                    <a:pt x="4305" y="25804"/>
                    <a:pt x="4856" y="26382"/>
                  </a:cubicBezTo>
                  <a:cubicBezTo>
                    <a:pt x="5801" y="27353"/>
                    <a:pt x="6930" y="29899"/>
                    <a:pt x="7009" y="36540"/>
                  </a:cubicBezTo>
                  <a:cubicBezTo>
                    <a:pt x="7061" y="41213"/>
                    <a:pt x="6589" y="46331"/>
                    <a:pt x="6300" y="49744"/>
                  </a:cubicBezTo>
                  <a:cubicBezTo>
                    <a:pt x="6247" y="50059"/>
                    <a:pt x="6221" y="50347"/>
                    <a:pt x="6195" y="50662"/>
                  </a:cubicBezTo>
                  <a:cubicBezTo>
                    <a:pt x="6169" y="50925"/>
                    <a:pt x="6274" y="51187"/>
                    <a:pt x="6457" y="51397"/>
                  </a:cubicBezTo>
                  <a:cubicBezTo>
                    <a:pt x="6641" y="51607"/>
                    <a:pt x="6904" y="51712"/>
                    <a:pt x="7192" y="51712"/>
                  </a:cubicBezTo>
                  <a:lnTo>
                    <a:pt x="27588" y="51712"/>
                  </a:lnTo>
                  <a:cubicBezTo>
                    <a:pt x="28113" y="51712"/>
                    <a:pt x="28559" y="51292"/>
                    <a:pt x="28559" y="50741"/>
                  </a:cubicBezTo>
                  <a:cubicBezTo>
                    <a:pt x="28559" y="48484"/>
                    <a:pt x="28192" y="44887"/>
                    <a:pt x="27798" y="41108"/>
                  </a:cubicBezTo>
                  <a:cubicBezTo>
                    <a:pt x="27431" y="37406"/>
                    <a:pt x="27037" y="33574"/>
                    <a:pt x="27037" y="31264"/>
                  </a:cubicBezTo>
                  <a:cubicBezTo>
                    <a:pt x="27037" y="29164"/>
                    <a:pt x="27772" y="25594"/>
                    <a:pt x="28559" y="21814"/>
                  </a:cubicBezTo>
                  <a:cubicBezTo>
                    <a:pt x="29478" y="17483"/>
                    <a:pt x="30423" y="12994"/>
                    <a:pt x="30528" y="9477"/>
                  </a:cubicBezTo>
                  <a:cubicBezTo>
                    <a:pt x="30607" y="7351"/>
                    <a:pt x="30108" y="5723"/>
                    <a:pt x="29058" y="4647"/>
                  </a:cubicBezTo>
                  <a:cubicBezTo>
                    <a:pt x="27930" y="3492"/>
                    <a:pt x="26512" y="3308"/>
                    <a:pt x="25751" y="3308"/>
                  </a:cubicBezTo>
                  <a:cubicBezTo>
                    <a:pt x="25042" y="2599"/>
                    <a:pt x="23336" y="1313"/>
                    <a:pt x="20370" y="1313"/>
                  </a:cubicBezTo>
                  <a:lnTo>
                    <a:pt x="20107" y="1313"/>
                  </a:lnTo>
                  <a:cubicBezTo>
                    <a:pt x="19451" y="893"/>
                    <a:pt x="17850" y="27"/>
                    <a:pt x="15671" y="27"/>
                  </a:cubicBezTo>
                  <a:cubicBezTo>
                    <a:pt x="14936" y="27"/>
                    <a:pt x="14227" y="132"/>
                    <a:pt x="13492" y="316"/>
                  </a:cubicBezTo>
                  <a:cubicBezTo>
                    <a:pt x="13099" y="185"/>
                    <a:pt x="12416" y="1"/>
                    <a:pt x="1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6036537" y="2686463"/>
              <a:ext cx="276366" cy="177964"/>
            </a:xfrm>
            <a:custGeom>
              <a:rect b="b" l="l" r="r" t="t"/>
              <a:pathLst>
                <a:path extrusionOk="0" h="3939" w="6117">
                  <a:moveTo>
                    <a:pt x="6117" y="1"/>
                  </a:moveTo>
                  <a:cubicBezTo>
                    <a:pt x="6117" y="1"/>
                    <a:pt x="6012" y="80"/>
                    <a:pt x="5854" y="211"/>
                  </a:cubicBezTo>
                  <a:cubicBezTo>
                    <a:pt x="5802" y="290"/>
                    <a:pt x="5697" y="368"/>
                    <a:pt x="5592" y="473"/>
                  </a:cubicBezTo>
                  <a:cubicBezTo>
                    <a:pt x="5513" y="578"/>
                    <a:pt x="5382" y="683"/>
                    <a:pt x="5250" y="788"/>
                  </a:cubicBezTo>
                  <a:cubicBezTo>
                    <a:pt x="5119" y="920"/>
                    <a:pt x="4988" y="1051"/>
                    <a:pt x="4830" y="1182"/>
                  </a:cubicBezTo>
                  <a:cubicBezTo>
                    <a:pt x="4699" y="1313"/>
                    <a:pt x="4515" y="1445"/>
                    <a:pt x="4358" y="1576"/>
                  </a:cubicBezTo>
                  <a:cubicBezTo>
                    <a:pt x="4200" y="1707"/>
                    <a:pt x="4017" y="1838"/>
                    <a:pt x="3859" y="1970"/>
                  </a:cubicBezTo>
                  <a:cubicBezTo>
                    <a:pt x="3675" y="2101"/>
                    <a:pt x="3492" y="2232"/>
                    <a:pt x="3308" y="2363"/>
                  </a:cubicBezTo>
                  <a:cubicBezTo>
                    <a:pt x="3124" y="2495"/>
                    <a:pt x="2914" y="2626"/>
                    <a:pt x="2730" y="2731"/>
                  </a:cubicBezTo>
                  <a:cubicBezTo>
                    <a:pt x="2547" y="2836"/>
                    <a:pt x="2363" y="2967"/>
                    <a:pt x="2179" y="3046"/>
                  </a:cubicBezTo>
                  <a:cubicBezTo>
                    <a:pt x="1969" y="3151"/>
                    <a:pt x="1785" y="3256"/>
                    <a:pt x="1628" y="3335"/>
                  </a:cubicBezTo>
                  <a:cubicBezTo>
                    <a:pt x="1523" y="3361"/>
                    <a:pt x="1444" y="3413"/>
                    <a:pt x="1365" y="3440"/>
                  </a:cubicBezTo>
                  <a:cubicBezTo>
                    <a:pt x="1260" y="3466"/>
                    <a:pt x="1182" y="3518"/>
                    <a:pt x="1103" y="3545"/>
                  </a:cubicBezTo>
                  <a:cubicBezTo>
                    <a:pt x="945" y="3597"/>
                    <a:pt x="814" y="3676"/>
                    <a:pt x="683" y="3702"/>
                  </a:cubicBezTo>
                  <a:cubicBezTo>
                    <a:pt x="552" y="3755"/>
                    <a:pt x="420" y="3807"/>
                    <a:pt x="315" y="3833"/>
                  </a:cubicBezTo>
                  <a:cubicBezTo>
                    <a:pt x="132" y="3886"/>
                    <a:pt x="0" y="3912"/>
                    <a:pt x="0" y="3912"/>
                  </a:cubicBezTo>
                  <a:cubicBezTo>
                    <a:pt x="0" y="3912"/>
                    <a:pt x="132" y="3938"/>
                    <a:pt x="342" y="3938"/>
                  </a:cubicBezTo>
                  <a:lnTo>
                    <a:pt x="709" y="3938"/>
                  </a:lnTo>
                  <a:cubicBezTo>
                    <a:pt x="867" y="3938"/>
                    <a:pt x="1024" y="3912"/>
                    <a:pt x="1208" y="3886"/>
                  </a:cubicBezTo>
                  <a:cubicBezTo>
                    <a:pt x="1392" y="3833"/>
                    <a:pt x="1575" y="3807"/>
                    <a:pt x="1759" y="3728"/>
                  </a:cubicBezTo>
                  <a:cubicBezTo>
                    <a:pt x="1864" y="3702"/>
                    <a:pt x="1969" y="3676"/>
                    <a:pt x="2074" y="3650"/>
                  </a:cubicBezTo>
                  <a:cubicBezTo>
                    <a:pt x="2179" y="3623"/>
                    <a:pt x="2284" y="3571"/>
                    <a:pt x="2389" y="3518"/>
                  </a:cubicBezTo>
                  <a:cubicBezTo>
                    <a:pt x="2599" y="3440"/>
                    <a:pt x="2809" y="3335"/>
                    <a:pt x="3019" y="3230"/>
                  </a:cubicBezTo>
                  <a:cubicBezTo>
                    <a:pt x="3229" y="3125"/>
                    <a:pt x="3439" y="2993"/>
                    <a:pt x="3623" y="2862"/>
                  </a:cubicBezTo>
                  <a:cubicBezTo>
                    <a:pt x="3833" y="2705"/>
                    <a:pt x="4017" y="2573"/>
                    <a:pt x="4200" y="2442"/>
                  </a:cubicBezTo>
                  <a:cubicBezTo>
                    <a:pt x="4384" y="2285"/>
                    <a:pt x="4568" y="2127"/>
                    <a:pt x="4725" y="1970"/>
                  </a:cubicBezTo>
                  <a:cubicBezTo>
                    <a:pt x="4883" y="1786"/>
                    <a:pt x="5014" y="1628"/>
                    <a:pt x="5145" y="1471"/>
                  </a:cubicBezTo>
                  <a:cubicBezTo>
                    <a:pt x="5277" y="1340"/>
                    <a:pt x="5408" y="1156"/>
                    <a:pt x="5513" y="1025"/>
                  </a:cubicBezTo>
                  <a:cubicBezTo>
                    <a:pt x="5618" y="893"/>
                    <a:pt x="5697" y="736"/>
                    <a:pt x="5775" y="631"/>
                  </a:cubicBezTo>
                  <a:cubicBezTo>
                    <a:pt x="5854" y="500"/>
                    <a:pt x="5907" y="395"/>
                    <a:pt x="5959" y="290"/>
                  </a:cubicBezTo>
                  <a:cubicBezTo>
                    <a:pt x="6064" y="106"/>
                    <a:pt x="6117" y="1"/>
                    <a:pt x="6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6142073" y="3080188"/>
              <a:ext cx="389045" cy="53945"/>
            </a:xfrm>
            <a:custGeom>
              <a:rect b="b" l="l" r="r" t="t"/>
              <a:pathLst>
                <a:path extrusionOk="0" h="1194" w="8611">
                  <a:moveTo>
                    <a:pt x="1" y="1"/>
                  </a:moveTo>
                  <a:cubicBezTo>
                    <a:pt x="1" y="1"/>
                    <a:pt x="106" y="53"/>
                    <a:pt x="342" y="158"/>
                  </a:cubicBezTo>
                  <a:cubicBezTo>
                    <a:pt x="578" y="237"/>
                    <a:pt x="893" y="368"/>
                    <a:pt x="1287" y="473"/>
                  </a:cubicBezTo>
                  <a:cubicBezTo>
                    <a:pt x="1471" y="552"/>
                    <a:pt x="1707" y="604"/>
                    <a:pt x="1917" y="657"/>
                  </a:cubicBezTo>
                  <a:cubicBezTo>
                    <a:pt x="2153" y="709"/>
                    <a:pt x="2389" y="788"/>
                    <a:pt x="2652" y="841"/>
                  </a:cubicBezTo>
                  <a:cubicBezTo>
                    <a:pt x="3151" y="946"/>
                    <a:pt x="3702" y="1024"/>
                    <a:pt x="4227" y="1103"/>
                  </a:cubicBezTo>
                  <a:cubicBezTo>
                    <a:pt x="4516" y="1129"/>
                    <a:pt x="4778" y="1156"/>
                    <a:pt x="5067" y="1156"/>
                  </a:cubicBezTo>
                  <a:cubicBezTo>
                    <a:pt x="5329" y="1182"/>
                    <a:pt x="5592" y="1182"/>
                    <a:pt x="5854" y="1182"/>
                  </a:cubicBezTo>
                  <a:cubicBezTo>
                    <a:pt x="5942" y="1191"/>
                    <a:pt x="6026" y="1194"/>
                    <a:pt x="6109" y="1194"/>
                  </a:cubicBezTo>
                  <a:cubicBezTo>
                    <a:pt x="6274" y="1194"/>
                    <a:pt x="6432" y="1182"/>
                    <a:pt x="6589" y="1182"/>
                  </a:cubicBezTo>
                  <a:cubicBezTo>
                    <a:pt x="6825" y="1156"/>
                    <a:pt x="7062" y="1156"/>
                    <a:pt x="7272" y="1129"/>
                  </a:cubicBezTo>
                  <a:cubicBezTo>
                    <a:pt x="7482" y="1103"/>
                    <a:pt x="7665" y="1077"/>
                    <a:pt x="7823" y="1051"/>
                  </a:cubicBezTo>
                  <a:cubicBezTo>
                    <a:pt x="7980" y="1024"/>
                    <a:pt x="8138" y="998"/>
                    <a:pt x="8243" y="972"/>
                  </a:cubicBezTo>
                  <a:cubicBezTo>
                    <a:pt x="8479" y="919"/>
                    <a:pt x="8610" y="893"/>
                    <a:pt x="8610" y="893"/>
                  </a:cubicBezTo>
                  <a:cubicBezTo>
                    <a:pt x="8610" y="893"/>
                    <a:pt x="8479" y="867"/>
                    <a:pt x="8243" y="867"/>
                  </a:cubicBezTo>
                  <a:cubicBezTo>
                    <a:pt x="8112" y="841"/>
                    <a:pt x="7980" y="841"/>
                    <a:pt x="7823" y="841"/>
                  </a:cubicBezTo>
                  <a:cubicBezTo>
                    <a:pt x="7639" y="814"/>
                    <a:pt x="7455" y="788"/>
                    <a:pt x="7272" y="788"/>
                  </a:cubicBezTo>
                  <a:cubicBezTo>
                    <a:pt x="7062" y="788"/>
                    <a:pt x="6825" y="762"/>
                    <a:pt x="6615" y="736"/>
                  </a:cubicBezTo>
                  <a:cubicBezTo>
                    <a:pt x="6379" y="736"/>
                    <a:pt x="6143" y="683"/>
                    <a:pt x="5881" y="683"/>
                  </a:cubicBezTo>
                  <a:cubicBezTo>
                    <a:pt x="5618" y="657"/>
                    <a:pt x="5382" y="631"/>
                    <a:pt x="5093" y="604"/>
                  </a:cubicBezTo>
                  <a:cubicBezTo>
                    <a:pt x="4831" y="578"/>
                    <a:pt x="4568" y="526"/>
                    <a:pt x="4306" y="499"/>
                  </a:cubicBezTo>
                  <a:cubicBezTo>
                    <a:pt x="4043" y="473"/>
                    <a:pt x="3781" y="447"/>
                    <a:pt x="3518" y="421"/>
                  </a:cubicBezTo>
                  <a:cubicBezTo>
                    <a:pt x="3256" y="394"/>
                    <a:pt x="2993" y="342"/>
                    <a:pt x="2731" y="316"/>
                  </a:cubicBezTo>
                  <a:cubicBezTo>
                    <a:pt x="2232" y="263"/>
                    <a:pt x="1759" y="211"/>
                    <a:pt x="1366" y="158"/>
                  </a:cubicBezTo>
                  <a:cubicBezTo>
                    <a:pt x="946" y="106"/>
                    <a:pt x="604" y="53"/>
                    <a:pt x="368" y="27"/>
                  </a:cubicBezTo>
                  <a:cubicBezTo>
                    <a:pt x="132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6780083" y="2591589"/>
              <a:ext cx="196940" cy="150675"/>
            </a:xfrm>
            <a:custGeom>
              <a:rect b="b" l="l" r="r" t="t"/>
              <a:pathLst>
                <a:path extrusionOk="0" h="3335" w="4359">
                  <a:moveTo>
                    <a:pt x="1" y="1"/>
                  </a:moveTo>
                  <a:cubicBezTo>
                    <a:pt x="1" y="1"/>
                    <a:pt x="27" y="80"/>
                    <a:pt x="106" y="211"/>
                  </a:cubicBezTo>
                  <a:cubicBezTo>
                    <a:pt x="185" y="342"/>
                    <a:pt x="316" y="552"/>
                    <a:pt x="473" y="762"/>
                  </a:cubicBezTo>
                  <a:cubicBezTo>
                    <a:pt x="631" y="972"/>
                    <a:pt x="841" y="1208"/>
                    <a:pt x="1077" y="1445"/>
                  </a:cubicBezTo>
                  <a:cubicBezTo>
                    <a:pt x="1182" y="1550"/>
                    <a:pt x="1313" y="1655"/>
                    <a:pt x="1445" y="1786"/>
                  </a:cubicBezTo>
                  <a:cubicBezTo>
                    <a:pt x="1576" y="1891"/>
                    <a:pt x="1707" y="1996"/>
                    <a:pt x="1838" y="2101"/>
                  </a:cubicBezTo>
                  <a:cubicBezTo>
                    <a:pt x="1996" y="2206"/>
                    <a:pt x="2127" y="2311"/>
                    <a:pt x="2285" y="2416"/>
                  </a:cubicBezTo>
                  <a:cubicBezTo>
                    <a:pt x="2416" y="2521"/>
                    <a:pt x="2573" y="2600"/>
                    <a:pt x="2705" y="2678"/>
                  </a:cubicBezTo>
                  <a:cubicBezTo>
                    <a:pt x="2862" y="2757"/>
                    <a:pt x="2993" y="2836"/>
                    <a:pt x="3125" y="2915"/>
                  </a:cubicBezTo>
                  <a:cubicBezTo>
                    <a:pt x="3282" y="2967"/>
                    <a:pt x="3413" y="3020"/>
                    <a:pt x="3518" y="3072"/>
                  </a:cubicBezTo>
                  <a:cubicBezTo>
                    <a:pt x="3781" y="3177"/>
                    <a:pt x="3991" y="3230"/>
                    <a:pt x="4122" y="3282"/>
                  </a:cubicBezTo>
                  <a:cubicBezTo>
                    <a:pt x="4280" y="3335"/>
                    <a:pt x="4358" y="3335"/>
                    <a:pt x="4358" y="3335"/>
                  </a:cubicBezTo>
                  <a:cubicBezTo>
                    <a:pt x="4358" y="3335"/>
                    <a:pt x="4306" y="3282"/>
                    <a:pt x="4201" y="3177"/>
                  </a:cubicBezTo>
                  <a:cubicBezTo>
                    <a:pt x="4122" y="3125"/>
                    <a:pt x="4070" y="3072"/>
                    <a:pt x="3965" y="2993"/>
                  </a:cubicBezTo>
                  <a:cubicBezTo>
                    <a:pt x="3886" y="2941"/>
                    <a:pt x="3807" y="2862"/>
                    <a:pt x="3702" y="2783"/>
                  </a:cubicBezTo>
                  <a:cubicBezTo>
                    <a:pt x="3597" y="2705"/>
                    <a:pt x="3492" y="2626"/>
                    <a:pt x="3361" y="2521"/>
                  </a:cubicBezTo>
                  <a:cubicBezTo>
                    <a:pt x="3256" y="2442"/>
                    <a:pt x="3125" y="2337"/>
                    <a:pt x="2993" y="2232"/>
                  </a:cubicBezTo>
                  <a:cubicBezTo>
                    <a:pt x="2862" y="2153"/>
                    <a:pt x="2731" y="2048"/>
                    <a:pt x="2600" y="1943"/>
                  </a:cubicBezTo>
                  <a:cubicBezTo>
                    <a:pt x="2468" y="1838"/>
                    <a:pt x="2337" y="1733"/>
                    <a:pt x="2206" y="1655"/>
                  </a:cubicBezTo>
                  <a:cubicBezTo>
                    <a:pt x="1655" y="1235"/>
                    <a:pt x="1130" y="815"/>
                    <a:pt x="710" y="526"/>
                  </a:cubicBezTo>
                  <a:cubicBezTo>
                    <a:pt x="500" y="368"/>
                    <a:pt x="316" y="237"/>
                    <a:pt x="211" y="132"/>
                  </a:cubicBezTo>
                  <a:cubicBezTo>
                    <a:pt x="80" y="5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6483622" y="2678195"/>
              <a:ext cx="384301" cy="389045"/>
            </a:xfrm>
            <a:custGeom>
              <a:rect b="b" l="l" r="r" t="t"/>
              <a:pathLst>
                <a:path extrusionOk="0" h="8611" w="8506">
                  <a:moveTo>
                    <a:pt x="0" y="0"/>
                  </a:moveTo>
                  <a:cubicBezTo>
                    <a:pt x="1" y="0"/>
                    <a:pt x="79" y="184"/>
                    <a:pt x="237" y="473"/>
                  </a:cubicBezTo>
                  <a:cubicBezTo>
                    <a:pt x="315" y="630"/>
                    <a:pt x="420" y="788"/>
                    <a:pt x="552" y="998"/>
                  </a:cubicBezTo>
                  <a:cubicBezTo>
                    <a:pt x="657" y="1208"/>
                    <a:pt x="788" y="1418"/>
                    <a:pt x="945" y="1654"/>
                  </a:cubicBezTo>
                  <a:cubicBezTo>
                    <a:pt x="1103" y="1916"/>
                    <a:pt x="1287" y="2153"/>
                    <a:pt x="1470" y="2441"/>
                  </a:cubicBezTo>
                  <a:cubicBezTo>
                    <a:pt x="1680" y="2704"/>
                    <a:pt x="1890" y="2966"/>
                    <a:pt x="2100" y="3255"/>
                  </a:cubicBezTo>
                  <a:cubicBezTo>
                    <a:pt x="2232" y="3413"/>
                    <a:pt x="2337" y="3544"/>
                    <a:pt x="2442" y="3675"/>
                  </a:cubicBezTo>
                  <a:cubicBezTo>
                    <a:pt x="2573" y="3833"/>
                    <a:pt x="2678" y="3964"/>
                    <a:pt x="2809" y="4121"/>
                  </a:cubicBezTo>
                  <a:cubicBezTo>
                    <a:pt x="3072" y="4384"/>
                    <a:pt x="3334" y="4673"/>
                    <a:pt x="3597" y="4961"/>
                  </a:cubicBezTo>
                  <a:cubicBezTo>
                    <a:pt x="3728" y="5093"/>
                    <a:pt x="3859" y="5224"/>
                    <a:pt x="3990" y="5355"/>
                  </a:cubicBezTo>
                  <a:cubicBezTo>
                    <a:pt x="4148" y="5486"/>
                    <a:pt x="4279" y="5618"/>
                    <a:pt x="4410" y="5749"/>
                  </a:cubicBezTo>
                  <a:cubicBezTo>
                    <a:pt x="4699" y="6011"/>
                    <a:pt x="4988" y="6248"/>
                    <a:pt x="5250" y="6484"/>
                  </a:cubicBezTo>
                  <a:cubicBezTo>
                    <a:pt x="5513" y="6720"/>
                    <a:pt x="5802" y="6930"/>
                    <a:pt x="6064" y="7114"/>
                  </a:cubicBezTo>
                  <a:cubicBezTo>
                    <a:pt x="6195" y="7219"/>
                    <a:pt x="6327" y="7324"/>
                    <a:pt x="6458" y="7403"/>
                  </a:cubicBezTo>
                  <a:cubicBezTo>
                    <a:pt x="6589" y="7508"/>
                    <a:pt x="6720" y="7586"/>
                    <a:pt x="6825" y="7665"/>
                  </a:cubicBezTo>
                  <a:cubicBezTo>
                    <a:pt x="7088" y="7823"/>
                    <a:pt x="7298" y="7954"/>
                    <a:pt x="7508" y="8085"/>
                  </a:cubicBezTo>
                  <a:cubicBezTo>
                    <a:pt x="7692" y="8190"/>
                    <a:pt x="7875" y="8295"/>
                    <a:pt x="8033" y="8374"/>
                  </a:cubicBezTo>
                  <a:cubicBezTo>
                    <a:pt x="8322" y="8531"/>
                    <a:pt x="8505" y="8610"/>
                    <a:pt x="8505" y="8610"/>
                  </a:cubicBezTo>
                  <a:cubicBezTo>
                    <a:pt x="8505" y="8610"/>
                    <a:pt x="8348" y="8479"/>
                    <a:pt x="8085" y="8269"/>
                  </a:cubicBezTo>
                  <a:cubicBezTo>
                    <a:pt x="7954" y="8164"/>
                    <a:pt x="7823" y="8033"/>
                    <a:pt x="7639" y="7901"/>
                  </a:cubicBezTo>
                  <a:cubicBezTo>
                    <a:pt x="7455" y="7744"/>
                    <a:pt x="7245" y="7560"/>
                    <a:pt x="7035" y="7376"/>
                  </a:cubicBezTo>
                  <a:cubicBezTo>
                    <a:pt x="6825" y="7219"/>
                    <a:pt x="6589" y="7009"/>
                    <a:pt x="6353" y="6773"/>
                  </a:cubicBezTo>
                  <a:cubicBezTo>
                    <a:pt x="6117" y="6563"/>
                    <a:pt x="5854" y="6326"/>
                    <a:pt x="5592" y="6090"/>
                  </a:cubicBezTo>
                  <a:cubicBezTo>
                    <a:pt x="5460" y="5985"/>
                    <a:pt x="5329" y="5854"/>
                    <a:pt x="5198" y="5723"/>
                  </a:cubicBezTo>
                  <a:cubicBezTo>
                    <a:pt x="5067" y="5591"/>
                    <a:pt x="4935" y="5460"/>
                    <a:pt x="4804" y="5329"/>
                  </a:cubicBezTo>
                  <a:cubicBezTo>
                    <a:pt x="4673" y="5224"/>
                    <a:pt x="4542" y="5093"/>
                    <a:pt x="4410" y="4961"/>
                  </a:cubicBezTo>
                  <a:cubicBezTo>
                    <a:pt x="4279" y="4804"/>
                    <a:pt x="4148" y="4673"/>
                    <a:pt x="4017" y="4541"/>
                  </a:cubicBezTo>
                  <a:cubicBezTo>
                    <a:pt x="3754" y="4279"/>
                    <a:pt x="3492" y="3990"/>
                    <a:pt x="3229" y="3728"/>
                  </a:cubicBezTo>
                  <a:cubicBezTo>
                    <a:pt x="2993" y="3465"/>
                    <a:pt x="2730" y="3176"/>
                    <a:pt x="2494" y="2914"/>
                  </a:cubicBezTo>
                  <a:cubicBezTo>
                    <a:pt x="2258" y="2651"/>
                    <a:pt x="2048" y="2415"/>
                    <a:pt x="1812" y="2153"/>
                  </a:cubicBezTo>
                  <a:cubicBezTo>
                    <a:pt x="1602" y="1916"/>
                    <a:pt x="1418" y="1680"/>
                    <a:pt x="1234" y="1470"/>
                  </a:cubicBezTo>
                  <a:cubicBezTo>
                    <a:pt x="867" y="1024"/>
                    <a:pt x="552" y="656"/>
                    <a:pt x="342" y="394"/>
                  </a:cubicBezTo>
                  <a:cubicBezTo>
                    <a:pt x="132" y="158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699900" y="446400"/>
            <a:ext cx="5981400" cy="7653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175" name="Google Shape;175;p29"/>
          <p:cNvSpPr txBox="1"/>
          <p:nvPr>
            <p:ph type="title"/>
          </p:nvPr>
        </p:nvSpPr>
        <p:spPr>
          <a:xfrm>
            <a:off x="1262675" y="1412375"/>
            <a:ext cx="20190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ATHLETIC IDENTITY</a:t>
            </a:r>
            <a:endParaRPr sz="3000"/>
          </a:p>
        </p:txBody>
      </p:sp>
      <p:sp>
        <p:nvSpPr>
          <p:cNvPr id="176" name="Google Shape;176;p29"/>
          <p:cNvSpPr txBox="1"/>
          <p:nvPr>
            <p:ph idx="4294967295" type="title"/>
          </p:nvPr>
        </p:nvSpPr>
        <p:spPr>
          <a:xfrm>
            <a:off x="600750" y="11975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01</a:t>
            </a:r>
            <a:endParaRPr sz="3900"/>
          </a:p>
        </p:txBody>
      </p:sp>
      <p:sp>
        <p:nvSpPr>
          <p:cNvPr id="177" name="Google Shape;177;p29"/>
          <p:cNvSpPr txBox="1"/>
          <p:nvPr>
            <p:ph type="title"/>
          </p:nvPr>
        </p:nvSpPr>
        <p:spPr>
          <a:xfrm>
            <a:off x="1262675" y="2021975"/>
            <a:ext cx="37860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CREATING PERFORMANCE ROUTINES</a:t>
            </a:r>
            <a:endParaRPr sz="3000"/>
          </a:p>
        </p:txBody>
      </p:sp>
      <p:sp>
        <p:nvSpPr>
          <p:cNvPr id="178" name="Google Shape;178;p29"/>
          <p:cNvSpPr txBox="1"/>
          <p:nvPr>
            <p:ph idx="4294967295" type="title"/>
          </p:nvPr>
        </p:nvSpPr>
        <p:spPr>
          <a:xfrm>
            <a:off x="600750" y="18071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02</a:t>
            </a:r>
            <a:endParaRPr sz="3900"/>
          </a:p>
        </p:txBody>
      </p:sp>
      <p:sp>
        <p:nvSpPr>
          <p:cNvPr id="179" name="Google Shape;179;p29"/>
          <p:cNvSpPr txBox="1"/>
          <p:nvPr>
            <p:ph type="title"/>
          </p:nvPr>
        </p:nvSpPr>
        <p:spPr>
          <a:xfrm>
            <a:off x="1262675" y="2631575"/>
            <a:ext cx="20190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SELF-TALK</a:t>
            </a:r>
            <a:endParaRPr sz="3000"/>
          </a:p>
        </p:txBody>
      </p:sp>
      <p:sp>
        <p:nvSpPr>
          <p:cNvPr id="180" name="Google Shape;180;p29"/>
          <p:cNvSpPr txBox="1"/>
          <p:nvPr>
            <p:ph idx="4294967295" type="title"/>
          </p:nvPr>
        </p:nvSpPr>
        <p:spPr>
          <a:xfrm>
            <a:off x="600750" y="24167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03</a:t>
            </a:r>
            <a:endParaRPr sz="3900"/>
          </a:p>
        </p:txBody>
      </p:sp>
      <p:sp>
        <p:nvSpPr>
          <p:cNvPr id="181" name="Google Shape;181;p29"/>
          <p:cNvSpPr txBox="1"/>
          <p:nvPr>
            <p:ph type="title"/>
          </p:nvPr>
        </p:nvSpPr>
        <p:spPr>
          <a:xfrm>
            <a:off x="1262675" y="3241175"/>
            <a:ext cx="34842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 SETTING/IMPLEMENTATION</a:t>
            </a:r>
            <a:endParaRPr sz="3000"/>
          </a:p>
        </p:txBody>
      </p:sp>
      <p:sp>
        <p:nvSpPr>
          <p:cNvPr id="182" name="Google Shape;182;p29"/>
          <p:cNvSpPr txBox="1"/>
          <p:nvPr>
            <p:ph idx="4294967295" type="title"/>
          </p:nvPr>
        </p:nvSpPr>
        <p:spPr>
          <a:xfrm>
            <a:off x="600750" y="30263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04</a:t>
            </a:r>
            <a:endParaRPr sz="3900"/>
          </a:p>
        </p:txBody>
      </p:sp>
      <p:sp>
        <p:nvSpPr>
          <p:cNvPr id="183" name="Google Shape;183;p29"/>
          <p:cNvSpPr txBox="1"/>
          <p:nvPr>
            <p:ph type="title"/>
          </p:nvPr>
        </p:nvSpPr>
        <p:spPr>
          <a:xfrm>
            <a:off x="5405700" y="1412375"/>
            <a:ext cx="37860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FOCUS &amp; CONCENTRATION</a:t>
            </a:r>
            <a:endParaRPr sz="3000"/>
          </a:p>
        </p:txBody>
      </p:sp>
      <p:sp>
        <p:nvSpPr>
          <p:cNvPr id="184" name="Google Shape;184;p29"/>
          <p:cNvSpPr txBox="1"/>
          <p:nvPr>
            <p:ph idx="4294967295" type="title"/>
          </p:nvPr>
        </p:nvSpPr>
        <p:spPr>
          <a:xfrm>
            <a:off x="4743775" y="11975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06</a:t>
            </a:r>
            <a:endParaRPr sz="3900"/>
          </a:p>
        </p:txBody>
      </p:sp>
      <p:sp>
        <p:nvSpPr>
          <p:cNvPr id="185" name="Google Shape;185;p29"/>
          <p:cNvSpPr txBox="1"/>
          <p:nvPr>
            <p:ph type="title"/>
          </p:nvPr>
        </p:nvSpPr>
        <p:spPr>
          <a:xfrm>
            <a:off x="5405700" y="2021975"/>
            <a:ext cx="30309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IMAGERY &amp; VISUALIZATION</a:t>
            </a:r>
            <a:endParaRPr sz="3000"/>
          </a:p>
        </p:txBody>
      </p:sp>
      <p:sp>
        <p:nvSpPr>
          <p:cNvPr id="186" name="Google Shape;186;p29"/>
          <p:cNvSpPr txBox="1"/>
          <p:nvPr>
            <p:ph idx="4294967295" type="title"/>
          </p:nvPr>
        </p:nvSpPr>
        <p:spPr>
          <a:xfrm>
            <a:off x="4743775" y="18071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07</a:t>
            </a:r>
            <a:endParaRPr sz="3900"/>
          </a:p>
        </p:txBody>
      </p:sp>
      <p:sp>
        <p:nvSpPr>
          <p:cNvPr id="187" name="Google Shape;187;p29"/>
          <p:cNvSpPr txBox="1"/>
          <p:nvPr>
            <p:ph type="title"/>
          </p:nvPr>
        </p:nvSpPr>
        <p:spPr>
          <a:xfrm>
            <a:off x="5405700" y="2631575"/>
            <a:ext cx="31080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PERFORMANCE STATES</a:t>
            </a:r>
            <a:endParaRPr sz="3000"/>
          </a:p>
        </p:txBody>
      </p:sp>
      <p:sp>
        <p:nvSpPr>
          <p:cNvPr id="188" name="Google Shape;188;p29"/>
          <p:cNvSpPr txBox="1"/>
          <p:nvPr>
            <p:ph idx="4294967295" type="title"/>
          </p:nvPr>
        </p:nvSpPr>
        <p:spPr>
          <a:xfrm>
            <a:off x="4743775" y="24167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08</a:t>
            </a:r>
            <a:endParaRPr sz="3900"/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5405700" y="3241175"/>
            <a:ext cx="33063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HANDLING ERRORS &amp; SETBACKS</a:t>
            </a:r>
            <a:endParaRPr sz="3000"/>
          </a:p>
        </p:txBody>
      </p:sp>
      <p:sp>
        <p:nvSpPr>
          <p:cNvPr id="190" name="Google Shape;190;p29"/>
          <p:cNvSpPr txBox="1"/>
          <p:nvPr>
            <p:ph idx="4294967295" type="title"/>
          </p:nvPr>
        </p:nvSpPr>
        <p:spPr>
          <a:xfrm>
            <a:off x="4743775" y="30263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09</a:t>
            </a:r>
            <a:endParaRPr sz="3900"/>
          </a:p>
        </p:txBody>
      </p:sp>
      <p:sp>
        <p:nvSpPr>
          <p:cNvPr id="191" name="Google Shape;191;p29"/>
          <p:cNvSpPr txBox="1"/>
          <p:nvPr>
            <p:ph type="title"/>
          </p:nvPr>
        </p:nvSpPr>
        <p:spPr>
          <a:xfrm>
            <a:off x="1233225" y="3774975"/>
            <a:ext cx="20190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MENTAL TOUGHNESS</a:t>
            </a:r>
            <a:endParaRPr sz="3000"/>
          </a:p>
        </p:txBody>
      </p:sp>
      <p:sp>
        <p:nvSpPr>
          <p:cNvPr id="192" name="Google Shape;192;p29"/>
          <p:cNvSpPr txBox="1"/>
          <p:nvPr>
            <p:ph idx="4294967295" type="title"/>
          </p:nvPr>
        </p:nvSpPr>
        <p:spPr>
          <a:xfrm>
            <a:off x="571300" y="35601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05</a:t>
            </a:r>
            <a:endParaRPr sz="3900"/>
          </a:p>
        </p:txBody>
      </p:sp>
      <p:sp>
        <p:nvSpPr>
          <p:cNvPr id="193" name="Google Shape;193;p29"/>
          <p:cNvSpPr txBox="1"/>
          <p:nvPr>
            <p:ph type="title"/>
          </p:nvPr>
        </p:nvSpPr>
        <p:spPr>
          <a:xfrm>
            <a:off x="5405700" y="3774575"/>
            <a:ext cx="2865900" cy="973500"/>
          </a:xfrm>
          <a:prstGeom prst="rect">
            <a:avLst/>
          </a:prstGeom>
        </p:spPr>
        <p:txBody>
          <a:bodyPr anchorCtr="0" anchor="t" bIns="91425" lIns="91425" spcFirstLastPara="1" rIns="91425" wrap="square" tIns="137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 &amp; TOOLS FOR MST</a:t>
            </a:r>
            <a:endParaRPr sz="3000"/>
          </a:p>
        </p:txBody>
      </p:sp>
      <p:sp>
        <p:nvSpPr>
          <p:cNvPr id="194" name="Google Shape;194;p29"/>
          <p:cNvSpPr txBox="1"/>
          <p:nvPr>
            <p:ph idx="4294967295" type="title"/>
          </p:nvPr>
        </p:nvSpPr>
        <p:spPr>
          <a:xfrm>
            <a:off x="4743775" y="3559725"/>
            <a:ext cx="934500" cy="9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10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/>
          <p:nvPr/>
        </p:nvSpPr>
        <p:spPr>
          <a:xfrm rot="10800000">
            <a:off x="6556067" y="509192"/>
            <a:ext cx="2189858" cy="1980683"/>
          </a:xfrm>
          <a:custGeom>
            <a:rect b="b" l="l" r="r" t="t"/>
            <a:pathLst>
              <a:path extrusionOk="0" h="136882" w="143245">
                <a:moveTo>
                  <a:pt x="83051" y="0"/>
                </a:moveTo>
                <a:lnTo>
                  <a:pt x="51153" y="27209"/>
                </a:lnTo>
                <a:lnTo>
                  <a:pt x="59107" y="754"/>
                </a:lnTo>
                <a:lnTo>
                  <a:pt x="46298" y="25535"/>
                </a:lnTo>
                <a:lnTo>
                  <a:pt x="43954" y="754"/>
                </a:lnTo>
                <a:lnTo>
                  <a:pt x="41693" y="24530"/>
                </a:lnTo>
                <a:lnTo>
                  <a:pt x="28717" y="754"/>
                </a:lnTo>
                <a:lnTo>
                  <a:pt x="35917" y="25116"/>
                </a:lnTo>
                <a:lnTo>
                  <a:pt x="7368" y="921"/>
                </a:lnTo>
                <a:lnTo>
                  <a:pt x="29470" y="27209"/>
                </a:lnTo>
                <a:lnTo>
                  <a:pt x="168" y="19340"/>
                </a:lnTo>
                <a:lnTo>
                  <a:pt x="30977" y="35163"/>
                </a:lnTo>
                <a:lnTo>
                  <a:pt x="1" y="37842"/>
                </a:lnTo>
                <a:lnTo>
                  <a:pt x="29889" y="40604"/>
                </a:lnTo>
                <a:lnTo>
                  <a:pt x="1" y="56595"/>
                </a:lnTo>
                <a:lnTo>
                  <a:pt x="28298" y="47218"/>
                </a:lnTo>
                <a:lnTo>
                  <a:pt x="1" y="82966"/>
                </a:lnTo>
                <a:lnTo>
                  <a:pt x="34996" y="52493"/>
                </a:lnTo>
                <a:lnTo>
                  <a:pt x="4103" y="136882"/>
                </a:lnTo>
                <a:lnTo>
                  <a:pt x="41944" y="54837"/>
                </a:lnTo>
                <a:lnTo>
                  <a:pt x="45209" y="135207"/>
                </a:lnTo>
                <a:lnTo>
                  <a:pt x="48809" y="55088"/>
                </a:lnTo>
                <a:lnTo>
                  <a:pt x="82465" y="127840"/>
                </a:lnTo>
                <a:lnTo>
                  <a:pt x="54921" y="52409"/>
                </a:lnTo>
                <a:lnTo>
                  <a:pt x="54921" y="52409"/>
                </a:lnTo>
                <a:lnTo>
                  <a:pt x="135710" y="128342"/>
                </a:lnTo>
                <a:lnTo>
                  <a:pt x="59442" y="47302"/>
                </a:lnTo>
                <a:lnTo>
                  <a:pt x="59442" y="47302"/>
                </a:lnTo>
                <a:lnTo>
                  <a:pt x="143245" y="78446"/>
                </a:lnTo>
                <a:lnTo>
                  <a:pt x="143245" y="78446"/>
                </a:lnTo>
                <a:lnTo>
                  <a:pt x="62874" y="41023"/>
                </a:lnTo>
                <a:lnTo>
                  <a:pt x="142575" y="37842"/>
                </a:lnTo>
                <a:lnTo>
                  <a:pt x="61870" y="34409"/>
                </a:lnTo>
                <a:lnTo>
                  <a:pt x="135124" y="586"/>
                </a:lnTo>
                <a:lnTo>
                  <a:pt x="135124" y="586"/>
                </a:lnTo>
                <a:lnTo>
                  <a:pt x="59023" y="28046"/>
                </a:lnTo>
                <a:lnTo>
                  <a:pt x="8305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 txBox="1"/>
          <p:nvPr>
            <p:ph type="title"/>
          </p:nvPr>
        </p:nvSpPr>
        <p:spPr>
          <a:xfrm>
            <a:off x="3189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01</a:t>
            </a:r>
            <a:endParaRPr sz="15000"/>
          </a:p>
        </p:txBody>
      </p:sp>
      <p:sp>
        <p:nvSpPr>
          <p:cNvPr id="201" name="Google Shape;201;p30"/>
          <p:cNvSpPr txBox="1"/>
          <p:nvPr>
            <p:ph idx="2" type="ctrTitle"/>
          </p:nvPr>
        </p:nvSpPr>
        <p:spPr>
          <a:xfrm>
            <a:off x="1498200" y="522600"/>
            <a:ext cx="7104300" cy="20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ATHLETIC IDENTITY</a:t>
            </a: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7825199" y="278450"/>
            <a:ext cx="579421" cy="1764661"/>
          </a:xfrm>
          <a:custGeom>
            <a:rect b="b" l="l" r="r" t="t"/>
            <a:pathLst>
              <a:path extrusionOk="0" h="102033" w="31710">
                <a:moveTo>
                  <a:pt x="20160" y="20869"/>
                </a:moveTo>
                <a:lnTo>
                  <a:pt x="20186" y="20947"/>
                </a:lnTo>
                <a:cubicBezTo>
                  <a:pt x="20448" y="21525"/>
                  <a:pt x="20895" y="21971"/>
                  <a:pt x="21498" y="22207"/>
                </a:cubicBezTo>
                <a:cubicBezTo>
                  <a:pt x="21656" y="22286"/>
                  <a:pt x="21813" y="22339"/>
                  <a:pt x="21971" y="22365"/>
                </a:cubicBezTo>
                <a:lnTo>
                  <a:pt x="22128" y="22706"/>
                </a:lnTo>
                <a:cubicBezTo>
                  <a:pt x="21813" y="23179"/>
                  <a:pt x="21656" y="23756"/>
                  <a:pt x="21735" y="24334"/>
                </a:cubicBezTo>
                <a:cubicBezTo>
                  <a:pt x="21577" y="24307"/>
                  <a:pt x="21420" y="24307"/>
                  <a:pt x="21262" y="24281"/>
                </a:cubicBezTo>
                <a:lnTo>
                  <a:pt x="21131" y="23257"/>
                </a:lnTo>
                <a:cubicBezTo>
                  <a:pt x="21026" y="22654"/>
                  <a:pt x="20711" y="22102"/>
                  <a:pt x="20212" y="21735"/>
                </a:cubicBezTo>
                <a:cubicBezTo>
                  <a:pt x="20081" y="21630"/>
                  <a:pt x="19923" y="21551"/>
                  <a:pt x="19766" y="21472"/>
                </a:cubicBezTo>
                <a:lnTo>
                  <a:pt x="19740" y="21341"/>
                </a:lnTo>
                <a:cubicBezTo>
                  <a:pt x="19871" y="21236"/>
                  <a:pt x="20002" y="21105"/>
                  <a:pt x="20107" y="20947"/>
                </a:cubicBezTo>
                <a:cubicBezTo>
                  <a:pt x="20107" y="20921"/>
                  <a:pt x="20133" y="20895"/>
                  <a:pt x="20160" y="20869"/>
                </a:cubicBezTo>
                <a:close/>
                <a:moveTo>
                  <a:pt x="14857" y="13151"/>
                </a:moveTo>
                <a:lnTo>
                  <a:pt x="14989" y="14096"/>
                </a:lnTo>
                <a:cubicBezTo>
                  <a:pt x="15094" y="14726"/>
                  <a:pt x="15409" y="15251"/>
                  <a:pt x="15907" y="15619"/>
                </a:cubicBezTo>
                <a:cubicBezTo>
                  <a:pt x="16039" y="15724"/>
                  <a:pt x="16196" y="15829"/>
                  <a:pt x="16353" y="15881"/>
                </a:cubicBezTo>
                <a:lnTo>
                  <a:pt x="16380" y="15986"/>
                </a:lnTo>
                <a:cubicBezTo>
                  <a:pt x="16248" y="16117"/>
                  <a:pt x="16117" y="16249"/>
                  <a:pt x="16012" y="16380"/>
                </a:cubicBezTo>
                <a:cubicBezTo>
                  <a:pt x="15645" y="16879"/>
                  <a:pt x="15487" y="17482"/>
                  <a:pt x="15592" y="18086"/>
                </a:cubicBezTo>
                <a:lnTo>
                  <a:pt x="15855" y="19924"/>
                </a:lnTo>
                <a:cubicBezTo>
                  <a:pt x="15960" y="20737"/>
                  <a:pt x="16511" y="21394"/>
                  <a:pt x="17220" y="21709"/>
                </a:cubicBezTo>
                <a:lnTo>
                  <a:pt x="17246" y="21840"/>
                </a:lnTo>
                <a:cubicBezTo>
                  <a:pt x="17115" y="21971"/>
                  <a:pt x="16983" y="22102"/>
                  <a:pt x="16878" y="22234"/>
                </a:cubicBezTo>
                <a:cubicBezTo>
                  <a:pt x="16511" y="22732"/>
                  <a:pt x="16353" y="23336"/>
                  <a:pt x="16432" y="23940"/>
                </a:cubicBezTo>
                <a:lnTo>
                  <a:pt x="16458" y="24045"/>
                </a:lnTo>
                <a:lnTo>
                  <a:pt x="15855" y="24045"/>
                </a:lnTo>
                <a:cubicBezTo>
                  <a:pt x="14490" y="24045"/>
                  <a:pt x="12049" y="24071"/>
                  <a:pt x="9529" y="24386"/>
                </a:cubicBezTo>
                <a:cubicBezTo>
                  <a:pt x="9712" y="23730"/>
                  <a:pt x="9607" y="23021"/>
                  <a:pt x="9266" y="22444"/>
                </a:cubicBezTo>
                <a:lnTo>
                  <a:pt x="9424" y="22102"/>
                </a:lnTo>
                <a:cubicBezTo>
                  <a:pt x="10211" y="21997"/>
                  <a:pt x="10920" y="21499"/>
                  <a:pt x="11261" y="20764"/>
                </a:cubicBezTo>
                <a:lnTo>
                  <a:pt x="12180" y="18821"/>
                </a:lnTo>
                <a:cubicBezTo>
                  <a:pt x="12442" y="18244"/>
                  <a:pt x="12469" y="17587"/>
                  <a:pt x="12259" y="16984"/>
                </a:cubicBezTo>
                <a:cubicBezTo>
                  <a:pt x="12206" y="16826"/>
                  <a:pt x="12127" y="16695"/>
                  <a:pt x="12049" y="16537"/>
                </a:cubicBezTo>
                <a:lnTo>
                  <a:pt x="12180" y="16222"/>
                </a:lnTo>
                <a:cubicBezTo>
                  <a:pt x="12994" y="16117"/>
                  <a:pt x="13676" y="15619"/>
                  <a:pt x="14044" y="14884"/>
                </a:cubicBezTo>
                <a:lnTo>
                  <a:pt x="14857" y="13151"/>
                </a:lnTo>
                <a:close/>
                <a:moveTo>
                  <a:pt x="16039" y="0"/>
                </a:moveTo>
                <a:cubicBezTo>
                  <a:pt x="13912" y="0"/>
                  <a:pt x="12180" y="1733"/>
                  <a:pt x="12180" y="3859"/>
                </a:cubicBezTo>
                <a:cubicBezTo>
                  <a:pt x="12180" y="4673"/>
                  <a:pt x="12442" y="5460"/>
                  <a:pt x="12915" y="6116"/>
                </a:cubicBezTo>
                <a:lnTo>
                  <a:pt x="12521" y="6956"/>
                </a:lnTo>
                <a:cubicBezTo>
                  <a:pt x="12232" y="7534"/>
                  <a:pt x="12206" y="8190"/>
                  <a:pt x="12416" y="8768"/>
                </a:cubicBezTo>
                <a:cubicBezTo>
                  <a:pt x="12469" y="8925"/>
                  <a:pt x="12547" y="9083"/>
                  <a:pt x="12652" y="9240"/>
                </a:cubicBezTo>
                <a:lnTo>
                  <a:pt x="12495" y="9581"/>
                </a:lnTo>
                <a:cubicBezTo>
                  <a:pt x="12311" y="9581"/>
                  <a:pt x="12154" y="9634"/>
                  <a:pt x="11996" y="9686"/>
                </a:cubicBezTo>
                <a:cubicBezTo>
                  <a:pt x="11392" y="9896"/>
                  <a:pt x="10920" y="10343"/>
                  <a:pt x="10631" y="10920"/>
                </a:cubicBezTo>
                <a:lnTo>
                  <a:pt x="9712" y="12863"/>
                </a:lnTo>
                <a:cubicBezTo>
                  <a:pt x="9371" y="13598"/>
                  <a:pt x="9450" y="14464"/>
                  <a:pt x="9844" y="15120"/>
                </a:cubicBezTo>
                <a:lnTo>
                  <a:pt x="9712" y="15435"/>
                </a:lnTo>
                <a:cubicBezTo>
                  <a:pt x="8925" y="15540"/>
                  <a:pt x="8216" y="16039"/>
                  <a:pt x="7875" y="16774"/>
                </a:cubicBezTo>
                <a:lnTo>
                  <a:pt x="6956" y="18716"/>
                </a:lnTo>
                <a:cubicBezTo>
                  <a:pt x="6694" y="19294"/>
                  <a:pt x="6641" y="19950"/>
                  <a:pt x="6851" y="20527"/>
                </a:cubicBezTo>
                <a:cubicBezTo>
                  <a:pt x="6930" y="20685"/>
                  <a:pt x="6982" y="20842"/>
                  <a:pt x="7087" y="21000"/>
                </a:cubicBezTo>
                <a:lnTo>
                  <a:pt x="6930" y="21341"/>
                </a:lnTo>
                <a:cubicBezTo>
                  <a:pt x="6746" y="21341"/>
                  <a:pt x="6589" y="21394"/>
                  <a:pt x="6431" y="21446"/>
                </a:cubicBezTo>
                <a:cubicBezTo>
                  <a:pt x="5827" y="21656"/>
                  <a:pt x="5355" y="22102"/>
                  <a:pt x="5092" y="22680"/>
                </a:cubicBezTo>
                <a:lnTo>
                  <a:pt x="4174" y="24622"/>
                </a:lnTo>
                <a:cubicBezTo>
                  <a:pt x="4016" y="24937"/>
                  <a:pt x="3937" y="25252"/>
                  <a:pt x="3937" y="25594"/>
                </a:cubicBezTo>
                <a:cubicBezTo>
                  <a:pt x="1339" y="26591"/>
                  <a:pt x="0" y="28087"/>
                  <a:pt x="0" y="30003"/>
                </a:cubicBezTo>
                <a:lnTo>
                  <a:pt x="0" y="93501"/>
                </a:lnTo>
                <a:cubicBezTo>
                  <a:pt x="0" y="95549"/>
                  <a:pt x="1523" y="97701"/>
                  <a:pt x="4042" y="99276"/>
                </a:cubicBezTo>
                <a:cubicBezTo>
                  <a:pt x="6064" y="100536"/>
                  <a:pt x="9739" y="102032"/>
                  <a:pt x="15855" y="102032"/>
                </a:cubicBezTo>
                <a:cubicBezTo>
                  <a:pt x="21971" y="102032"/>
                  <a:pt x="25672" y="100536"/>
                  <a:pt x="27693" y="99276"/>
                </a:cubicBezTo>
                <a:cubicBezTo>
                  <a:pt x="30213" y="97701"/>
                  <a:pt x="31709" y="95549"/>
                  <a:pt x="31709" y="93501"/>
                </a:cubicBezTo>
                <a:lnTo>
                  <a:pt x="31709" y="30003"/>
                </a:lnTo>
                <a:cubicBezTo>
                  <a:pt x="31709" y="27956"/>
                  <a:pt x="30213" y="26407"/>
                  <a:pt x="27221" y="25410"/>
                </a:cubicBezTo>
                <a:cubicBezTo>
                  <a:pt x="27195" y="25305"/>
                  <a:pt x="27168" y="25200"/>
                  <a:pt x="27116" y="25095"/>
                </a:cubicBezTo>
                <a:lnTo>
                  <a:pt x="26276" y="23100"/>
                </a:lnTo>
                <a:cubicBezTo>
                  <a:pt x="25961" y="22339"/>
                  <a:pt x="25278" y="21814"/>
                  <a:pt x="24491" y="21682"/>
                </a:cubicBezTo>
                <a:lnTo>
                  <a:pt x="24360" y="21341"/>
                </a:lnTo>
                <a:cubicBezTo>
                  <a:pt x="24806" y="20685"/>
                  <a:pt x="24911" y="19845"/>
                  <a:pt x="24570" y="19084"/>
                </a:cubicBezTo>
                <a:lnTo>
                  <a:pt x="23730" y="17089"/>
                </a:lnTo>
                <a:cubicBezTo>
                  <a:pt x="23415" y="16354"/>
                  <a:pt x="22758" y="15829"/>
                  <a:pt x="21945" y="15697"/>
                </a:cubicBezTo>
                <a:lnTo>
                  <a:pt x="21813" y="15382"/>
                </a:lnTo>
                <a:cubicBezTo>
                  <a:pt x="22260" y="14726"/>
                  <a:pt x="22365" y="13860"/>
                  <a:pt x="22050" y="13099"/>
                </a:cubicBezTo>
                <a:lnTo>
                  <a:pt x="21210" y="11130"/>
                </a:lnTo>
                <a:cubicBezTo>
                  <a:pt x="20973" y="10553"/>
                  <a:pt x="20501" y="10080"/>
                  <a:pt x="19923" y="9844"/>
                </a:cubicBezTo>
                <a:cubicBezTo>
                  <a:pt x="19766" y="9791"/>
                  <a:pt x="19582" y="9739"/>
                  <a:pt x="19425" y="9713"/>
                </a:cubicBezTo>
                <a:lnTo>
                  <a:pt x="19293" y="9371"/>
                </a:lnTo>
                <a:cubicBezTo>
                  <a:pt x="19372" y="9240"/>
                  <a:pt x="19451" y="9083"/>
                  <a:pt x="19530" y="8925"/>
                </a:cubicBezTo>
                <a:cubicBezTo>
                  <a:pt x="19766" y="8348"/>
                  <a:pt x="19766" y="7691"/>
                  <a:pt x="19503" y="7114"/>
                </a:cubicBezTo>
                <a:lnTo>
                  <a:pt x="19110" y="6195"/>
                </a:lnTo>
                <a:cubicBezTo>
                  <a:pt x="19635" y="5513"/>
                  <a:pt x="19897" y="4699"/>
                  <a:pt x="19897" y="3859"/>
                </a:cubicBezTo>
                <a:cubicBezTo>
                  <a:pt x="19897" y="1733"/>
                  <a:pt x="18165" y="0"/>
                  <a:pt x="160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"/>
          <p:cNvSpPr/>
          <p:nvPr/>
        </p:nvSpPr>
        <p:spPr>
          <a:xfrm>
            <a:off x="7841498" y="293426"/>
            <a:ext cx="547298" cy="1734239"/>
          </a:xfrm>
          <a:custGeom>
            <a:rect b="b" l="l" r="r" t="t"/>
            <a:pathLst>
              <a:path extrusionOk="0" h="100274" w="29952">
                <a:moveTo>
                  <a:pt x="15147" y="1444"/>
                </a:moveTo>
                <a:cubicBezTo>
                  <a:pt x="16013" y="1444"/>
                  <a:pt x="16695" y="2127"/>
                  <a:pt x="16695" y="2993"/>
                </a:cubicBezTo>
                <a:cubicBezTo>
                  <a:pt x="16695" y="3334"/>
                  <a:pt x="16590" y="3649"/>
                  <a:pt x="16406" y="3912"/>
                </a:cubicBezTo>
                <a:cubicBezTo>
                  <a:pt x="16328" y="3859"/>
                  <a:pt x="16223" y="3833"/>
                  <a:pt x="16144" y="3780"/>
                </a:cubicBezTo>
                <a:cubicBezTo>
                  <a:pt x="15953" y="3717"/>
                  <a:pt x="15753" y="3682"/>
                  <a:pt x="15555" y="3682"/>
                </a:cubicBezTo>
                <a:cubicBezTo>
                  <a:pt x="15425" y="3682"/>
                  <a:pt x="15297" y="3697"/>
                  <a:pt x="15173" y="3728"/>
                </a:cubicBezTo>
                <a:cubicBezTo>
                  <a:pt x="15013" y="3681"/>
                  <a:pt x="14854" y="3658"/>
                  <a:pt x="14697" y="3658"/>
                </a:cubicBezTo>
                <a:cubicBezTo>
                  <a:pt x="14414" y="3658"/>
                  <a:pt x="14140" y="3734"/>
                  <a:pt x="13887" y="3885"/>
                </a:cubicBezTo>
                <a:cubicBezTo>
                  <a:pt x="13703" y="3623"/>
                  <a:pt x="13598" y="3334"/>
                  <a:pt x="13598" y="2993"/>
                </a:cubicBezTo>
                <a:cubicBezTo>
                  <a:pt x="13598" y="2127"/>
                  <a:pt x="14307" y="1444"/>
                  <a:pt x="15147" y="1444"/>
                </a:cubicBezTo>
                <a:close/>
                <a:moveTo>
                  <a:pt x="13729" y="5618"/>
                </a:moveTo>
                <a:cubicBezTo>
                  <a:pt x="13782" y="5644"/>
                  <a:pt x="13834" y="5670"/>
                  <a:pt x="13887" y="5670"/>
                </a:cubicBezTo>
                <a:lnTo>
                  <a:pt x="14070" y="6930"/>
                </a:lnTo>
                <a:cubicBezTo>
                  <a:pt x="14018" y="6878"/>
                  <a:pt x="13965" y="6852"/>
                  <a:pt x="13913" y="6825"/>
                </a:cubicBezTo>
                <a:cubicBezTo>
                  <a:pt x="13850" y="6794"/>
                  <a:pt x="13785" y="6779"/>
                  <a:pt x="13722" y="6779"/>
                </a:cubicBezTo>
                <a:cubicBezTo>
                  <a:pt x="13573" y="6779"/>
                  <a:pt x="13435" y="6862"/>
                  <a:pt x="13362" y="7009"/>
                </a:cubicBezTo>
                <a:lnTo>
                  <a:pt x="13178" y="7403"/>
                </a:lnTo>
                <a:cubicBezTo>
                  <a:pt x="13152" y="7377"/>
                  <a:pt x="13152" y="7377"/>
                  <a:pt x="13125" y="7350"/>
                </a:cubicBezTo>
                <a:cubicBezTo>
                  <a:pt x="13073" y="7167"/>
                  <a:pt x="13073" y="6983"/>
                  <a:pt x="13152" y="6825"/>
                </a:cubicBezTo>
                <a:lnTo>
                  <a:pt x="13729" y="5618"/>
                </a:lnTo>
                <a:close/>
                <a:moveTo>
                  <a:pt x="16091" y="5828"/>
                </a:moveTo>
                <a:lnTo>
                  <a:pt x="16249" y="6878"/>
                </a:lnTo>
                <a:cubicBezTo>
                  <a:pt x="16065" y="6983"/>
                  <a:pt x="15986" y="7219"/>
                  <a:pt x="16065" y="7403"/>
                </a:cubicBezTo>
                <a:lnTo>
                  <a:pt x="16091" y="7482"/>
                </a:lnTo>
                <a:cubicBezTo>
                  <a:pt x="16091" y="7482"/>
                  <a:pt x="16065" y="7508"/>
                  <a:pt x="16039" y="7508"/>
                </a:cubicBezTo>
                <a:lnTo>
                  <a:pt x="15986" y="7114"/>
                </a:lnTo>
                <a:cubicBezTo>
                  <a:pt x="15960" y="6904"/>
                  <a:pt x="15803" y="6773"/>
                  <a:pt x="15593" y="6773"/>
                </a:cubicBezTo>
                <a:lnTo>
                  <a:pt x="16039" y="5828"/>
                </a:lnTo>
                <a:close/>
                <a:moveTo>
                  <a:pt x="16590" y="8663"/>
                </a:moveTo>
                <a:lnTo>
                  <a:pt x="17168" y="9975"/>
                </a:lnTo>
                <a:cubicBezTo>
                  <a:pt x="16931" y="9792"/>
                  <a:pt x="16669" y="9660"/>
                  <a:pt x="16354" y="9634"/>
                </a:cubicBezTo>
                <a:lnTo>
                  <a:pt x="16223" y="8663"/>
                </a:lnTo>
                <a:close/>
                <a:moveTo>
                  <a:pt x="16485" y="10474"/>
                </a:moveTo>
                <a:cubicBezTo>
                  <a:pt x="16564" y="10500"/>
                  <a:pt x="16669" y="10579"/>
                  <a:pt x="16721" y="10658"/>
                </a:cubicBezTo>
                <a:cubicBezTo>
                  <a:pt x="16590" y="10999"/>
                  <a:pt x="16590" y="11393"/>
                  <a:pt x="16748" y="11787"/>
                </a:cubicBezTo>
                <a:lnTo>
                  <a:pt x="17115" y="12653"/>
                </a:lnTo>
                <a:lnTo>
                  <a:pt x="17115" y="12784"/>
                </a:lnTo>
                <a:cubicBezTo>
                  <a:pt x="17168" y="13020"/>
                  <a:pt x="17063" y="13230"/>
                  <a:pt x="16905" y="13362"/>
                </a:cubicBezTo>
                <a:lnTo>
                  <a:pt x="16853" y="12942"/>
                </a:lnTo>
                <a:cubicBezTo>
                  <a:pt x="16829" y="12725"/>
                  <a:pt x="16651" y="12597"/>
                  <a:pt x="16460" y="12597"/>
                </a:cubicBezTo>
                <a:cubicBezTo>
                  <a:pt x="16442" y="12597"/>
                  <a:pt x="16424" y="12598"/>
                  <a:pt x="16406" y="12600"/>
                </a:cubicBezTo>
                <a:cubicBezTo>
                  <a:pt x="16170" y="12627"/>
                  <a:pt x="16039" y="12837"/>
                  <a:pt x="16065" y="13047"/>
                </a:cubicBezTo>
                <a:lnTo>
                  <a:pt x="16118" y="13493"/>
                </a:lnTo>
                <a:cubicBezTo>
                  <a:pt x="16091" y="13467"/>
                  <a:pt x="16039" y="13440"/>
                  <a:pt x="16013" y="13414"/>
                </a:cubicBezTo>
                <a:cubicBezTo>
                  <a:pt x="15855" y="13309"/>
                  <a:pt x="15776" y="13178"/>
                  <a:pt x="15750" y="12994"/>
                </a:cubicBezTo>
                <a:lnTo>
                  <a:pt x="15488" y="11157"/>
                </a:lnTo>
                <a:cubicBezTo>
                  <a:pt x="15461" y="10999"/>
                  <a:pt x="15488" y="10815"/>
                  <a:pt x="15593" y="10684"/>
                </a:cubicBezTo>
                <a:cubicBezTo>
                  <a:pt x="15619" y="10658"/>
                  <a:pt x="15671" y="10605"/>
                  <a:pt x="15698" y="10579"/>
                </a:cubicBezTo>
                <a:lnTo>
                  <a:pt x="15776" y="11025"/>
                </a:lnTo>
                <a:cubicBezTo>
                  <a:pt x="15803" y="11235"/>
                  <a:pt x="15960" y="11367"/>
                  <a:pt x="16144" y="11367"/>
                </a:cubicBezTo>
                <a:lnTo>
                  <a:pt x="16223" y="11367"/>
                </a:lnTo>
                <a:cubicBezTo>
                  <a:pt x="16433" y="11340"/>
                  <a:pt x="16590" y="11130"/>
                  <a:pt x="16538" y="10920"/>
                </a:cubicBezTo>
                <a:lnTo>
                  <a:pt x="16485" y="10474"/>
                </a:lnTo>
                <a:close/>
                <a:moveTo>
                  <a:pt x="11760" y="10422"/>
                </a:moveTo>
                <a:lnTo>
                  <a:pt x="11550" y="10842"/>
                </a:lnTo>
                <a:cubicBezTo>
                  <a:pt x="11445" y="11052"/>
                  <a:pt x="11550" y="11288"/>
                  <a:pt x="11760" y="11393"/>
                </a:cubicBezTo>
                <a:cubicBezTo>
                  <a:pt x="11813" y="11419"/>
                  <a:pt x="11865" y="11445"/>
                  <a:pt x="11918" y="11445"/>
                </a:cubicBezTo>
                <a:cubicBezTo>
                  <a:pt x="12075" y="11445"/>
                  <a:pt x="12233" y="11340"/>
                  <a:pt x="12312" y="11183"/>
                </a:cubicBezTo>
                <a:lnTo>
                  <a:pt x="12495" y="10763"/>
                </a:lnTo>
                <a:cubicBezTo>
                  <a:pt x="12600" y="10947"/>
                  <a:pt x="12600" y="11157"/>
                  <a:pt x="12522" y="11340"/>
                </a:cubicBezTo>
                <a:lnTo>
                  <a:pt x="11603" y="13283"/>
                </a:lnTo>
                <a:cubicBezTo>
                  <a:pt x="11498" y="13493"/>
                  <a:pt x="11340" y="13624"/>
                  <a:pt x="11130" y="13650"/>
                </a:cubicBezTo>
                <a:lnTo>
                  <a:pt x="11340" y="13230"/>
                </a:lnTo>
                <a:cubicBezTo>
                  <a:pt x="11445" y="13020"/>
                  <a:pt x="11340" y="12784"/>
                  <a:pt x="11130" y="12679"/>
                </a:cubicBezTo>
                <a:cubicBezTo>
                  <a:pt x="11080" y="12650"/>
                  <a:pt x="11024" y="12637"/>
                  <a:pt x="10967" y="12637"/>
                </a:cubicBezTo>
                <a:cubicBezTo>
                  <a:pt x="10815" y="12637"/>
                  <a:pt x="10655" y="12729"/>
                  <a:pt x="10579" y="12863"/>
                </a:cubicBezTo>
                <a:lnTo>
                  <a:pt x="10395" y="13309"/>
                </a:lnTo>
                <a:cubicBezTo>
                  <a:pt x="10290" y="13125"/>
                  <a:pt x="10290" y="12915"/>
                  <a:pt x="10369" y="12705"/>
                </a:cubicBezTo>
                <a:lnTo>
                  <a:pt x="11288" y="10763"/>
                </a:lnTo>
                <a:cubicBezTo>
                  <a:pt x="11367" y="10605"/>
                  <a:pt x="11498" y="10500"/>
                  <a:pt x="11682" y="10422"/>
                </a:cubicBezTo>
                <a:close/>
                <a:moveTo>
                  <a:pt x="18375" y="10553"/>
                </a:moveTo>
                <a:cubicBezTo>
                  <a:pt x="18559" y="10632"/>
                  <a:pt x="18690" y="10763"/>
                  <a:pt x="18743" y="10920"/>
                </a:cubicBezTo>
                <a:lnTo>
                  <a:pt x="19583" y="12915"/>
                </a:lnTo>
                <a:cubicBezTo>
                  <a:pt x="19661" y="13099"/>
                  <a:pt x="19661" y="13309"/>
                  <a:pt x="19556" y="13493"/>
                </a:cubicBezTo>
                <a:lnTo>
                  <a:pt x="19373" y="13047"/>
                </a:lnTo>
                <a:cubicBezTo>
                  <a:pt x="19296" y="12893"/>
                  <a:pt x="19149" y="12795"/>
                  <a:pt x="18993" y="12795"/>
                </a:cubicBezTo>
                <a:cubicBezTo>
                  <a:pt x="18936" y="12795"/>
                  <a:pt x="18878" y="12808"/>
                  <a:pt x="18821" y="12837"/>
                </a:cubicBezTo>
                <a:cubicBezTo>
                  <a:pt x="18611" y="12915"/>
                  <a:pt x="18506" y="13178"/>
                  <a:pt x="18611" y="13388"/>
                </a:cubicBezTo>
                <a:lnTo>
                  <a:pt x="18795" y="13808"/>
                </a:lnTo>
                <a:cubicBezTo>
                  <a:pt x="18585" y="13755"/>
                  <a:pt x="18428" y="13624"/>
                  <a:pt x="18349" y="13440"/>
                </a:cubicBezTo>
                <a:lnTo>
                  <a:pt x="17850" y="12285"/>
                </a:lnTo>
                <a:lnTo>
                  <a:pt x="17693" y="11262"/>
                </a:lnTo>
                <a:lnTo>
                  <a:pt x="17719" y="11314"/>
                </a:lnTo>
                <a:cubicBezTo>
                  <a:pt x="17798" y="11472"/>
                  <a:pt x="17955" y="11550"/>
                  <a:pt x="18113" y="11550"/>
                </a:cubicBezTo>
                <a:cubicBezTo>
                  <a:pt x="18165" y="11550"/>
                  <a:pt x="18218" y="11550"/>
                  <a:pt x="18270" y="11524"/>
                </a:cubicBezTo>
                <a:cubicBezTo>
                  <a:pt x="18480" y="11445"/>
                  <a:pt x="18585" y="11183"/>
                  <a:pt x="18480" y="10973"/>
                </a:cubicBezTo>
                <a:lnTo>
                  <a:pt x="18296" y="10553"/>
                </a:lnTo>
                <a:close/>
                <a:moveTo>
                  <a:pt x="17351" y="16301"/>
                </a:moveTo>
                <a:cubicBezTo>
                  <a:pt x="17378" y="16301"/>
                  <a:pt x="17430" y="16328"/>
                  <a:pt x="17456" y="16354"/>
                </a:cubicBezTo>
                <a:cubicBezTo>
                  <a:pt x="17614" y="16459"/>
                  <a:pt x="17693" y="16616"/>
                  <a:pt x="17719" y="16774"/>
                </a:cubicBezTo>
                <a:lnTo>
                  <a:pt x="17981" y="18611"/>
                </a:lnTo>
                <a:cubicBezTo>
                  <a:pt x="18008" y="18795"/>
                  <a:pt x="17955" y="18953"/>
                  <a:pt x="17876" y="19084"/>
                </a:cubicBezTo>
                <a:cubicBezTo>
                  <a:pt x="17824" y="19136"/>
                  <a:pt x="17798" y="19163"/>
                  <a:pt x="17771" y="19189"/>
                </a:cubicBezTo>
                <a:lnTo>
                  <a:pt x="17719" y="18795"/>
                </a:lnTo>
                <a:cubicBezTo>
                  <a:pt x="17671" y="18579"/>
                  <a:pt x="17513" y="18451"/>
                  <a:pt x="17305" y="18451"/>
                </a:cubicBezTo>
                <a:cubicBezTo>
                  <a:pt x="17286" y="18451"/>
                  <a:pt x="17266" y="18452"/>
                  <a:pt x="17246" y="18454"/>
                </a:cubicBezTo>
                <a:cubicBezTo>
                  <a:pt x="17036" y="18480"/>
                  <a:pt x="16905" y="18690"/>
                  <a:pt x="16931" y="18900"/>
                </a:cubicBezTo>
                <a:lnTo>
                  <a:pt x="16984" y="19320"/>
                </a:lnTo>
                <a:cubicBezTo>
                  <a:pt x="16800" y="19215"/>
                  <a:pt x="16643" y="19031"/>
                  <a:pt x="16616" y="18821"/>
                </a:cubicBezTo>
                <a:lnTo>
                  <a:pt x="16328" y="16984"/>
                </a:lnTo>
                <a:cubicBezTo>
                  <a:pt x="16328" y="16826"/>
                  <a:pt x="16354" y="16643"/>
                  <a:pt x="16459" y="16511"/>
                </a:cubicBezTo>
                <a:cubicBezTo>
                  <a:pt x="16485" y="16459"/>
                  <a:pt x="16511" y="16433"/>
                  <a:pt x="16564" y="16406"/>
                </a:cubicBezTo>
                <a:lnTo>
                  <a:pt x="16616" y="16853"/>
                </a:lnTo>
                <a:cubicBezTo>
                  <a:pt x="16643" y="17036"/>
                  <a:pt x="16826" y="17194"/>
                  <a:pt x="17010" y="17194"/>
                </a:cubicBezTo>
                <a:lnTo>
                  <a:pt x="17063" y="17194"/>
                </a:lnTo>
                <a:cubicBezTo>
                  <a:pt x="17299" y="17141"/>
                  <a:pt x="17430" y="16958"/>
                  <a:pt x="17404" y="16721"/>
                </a:cubicBezTo>
                <a:lnTo>
                  <a:pt x="17351" y="16301"/>
                </a:lnTo>
                <a:close/>
                <a:moveTo>
                  <a:pt x="8978" y="16275"/>
                </a:moveTo>
                <a:lnTo>
                  <a:pt x="8768" y="16695"/>
                </a:lnTo>
                <a:cubicBezTo>
                  <a:pt x="8689" y="16905"/>
                  <a:pt x="8768" y="17168"/>
                  <a:pt x="8978" y="17246"/>
                </a:cubicBezTo>
                <a:cubicBezTo>
                  <a:pt x="9030" y="17273"/>
                  <a:pt x="9083" y="17299"/>
                  <a:pt x="9162" y="17299"/>
                </a:cubicBezTo>
                <a:cubicBezTo>
                  <a:pt x="9319" y="17299"/>
                  <a:pt x="9450" y="17220"/>
                  <a:pt x="9529" y="17063"/>
                </a:cubicBezTo>
                <a:lnTo>
                  <a:pt x="9739" y="16616"/>
                </a:lnTo>
                <a:cubicBezTo>
                  <a:pt x="9739" y="16643"/>
                  <a:pt x="9765" y="16669"/>
                  <a:pt x="9765" y="16695"/>
                </a:cubicBezTo>
                <a:cubicBezTo>
                  <a:pt x="9818" y="16879"/>
                  <a:pt x="9818" y="17063"/>
                  <a:pt x="9739" y="17220"/>
                </a:cubicBezTo>
                <a:lnTo>
                  <a:pt x="8820" y="19163"/>
                </a:lnTo>
                <a:cubicBezTo>
                  <a:pt x="8742" y="19346"/>
                  <a:pt x="8558" y="19478"/>
                  <a:pt x="8374" y="19530"/>
                </a:cubicBezTo>
                <a:lnTo>
                  <a:pt x="8558" y="19136"/>
                </a:lnTo>
                <a:cubicBezTo>
                  <a:pt x="8663" y="18926"/>
                  <a:pt x="8558" y="18664"/>
                  <a:pt x="8348" y="18585"/>
                </a:cubicBezTo>
                <a:cubicBezTo>
                  <a:pt x="8285" y="18554"/>
                  <a:pt x="8220" y="18539"/>
                  <a:pt x="8157" y="18539"/>
                </a:cubicBezTo>
                <a:cubicBezTo>
                  <a:pt x="8009" y="18539"/>
                  <a:pt x="7870" y="18622"/>
                  <a:pt x="7797" y="18769"/>
                </a:cubicBezTo>
                <a:lnTo>
                  <a:pt x="7613" y="19163"/>
                </a:lnTo>
                <a:cubicBezTo>
                  <a:pt x="7613" y="19136"/>
                  <a:pt x="7587" y="19136"/>
                  <a:pt x="7587" y="19110"/>
                </a:cubicBezTo>
                <a:cubicBezTo>
                  <a:pt x="7508" y="18926"/>
                  <a:pt x="7534" y="18743"/>
                  <a:pt x="7613" y="18585"/>
                </a:cubicBezTo>
                <a:lnTo>
                  <a:pt x="8532" y="16643"/>
                </a:lnTo>
                <a:cubicBezTo>
                  <a:pt x="8610" y="16433"/>
                  <a:pt x="8794" y="16328"/>
                  <a:pt x="8978" y="16275"/>
                </a:cubicBezTo>
                <a:close/>
                <a:moveTo>
                  <a:pt x="20843" y="16511"/>
                </a:moveTo>
                <a:lnTo>
                  <a:pt x="20843" y="16511"/>
                </a:lnTo>
                <a:cubicBezTo>
                  <a:pt x="21026" y="16564"/>
                  <a:pt x="21184" y="16695"/>
                  <a:pt x="21289" y="16905"/>
                </a:cubicBezTo>
                <a:lnTo>
                  <a:pt x="22129" y="18874"/>
                </a:lnTo>
                <a:cubicBezTo>
                  <a:pt x="22208" y="19084"/>
                  <a:pt x="22181" y="19294"/>
                  <a:pt x="22076" y="19478"/>
                </a:cubicBezTo>
                <a:lnTo>
                  <a:pt x="21919" y="19058"/>
                </a:lnTo>
                <a:cubicBezTo>
                  <a:pt x="21842" y="18904"/>
                  <a:pt x="21695" y="18806"/>
                  <a:pt x="21539" y="18806"/>
                </a:cubicBezTo>
                <a:cubicBezTo>
                  <a:pt x="21482" y="18806"/>
                  <a:pt x="21424" y="18820"/>
                  <a:pt x="21368" y="18848"/>
                </a:cubicBezTo>
                <a:cubicBezTo>
                  <a:pt x="21158" y="18926"/>
                  <a:pt x="21053" y="19163"/>
                  <a:pt x="21158" y="19373"/>
                </a:cubicBezTo>
                <a:lnTo>
                  <a:pt x="21315" y="19793"/>
                </a:lnTo>
                <a:cubicBezTo>
                  <a:pt x="21289" y="19793"/>
                  <a:pt x="21263" y="19766"/>
                  <a:pt x="21236" y="19766"/>
                </a:cubicBezTo>
                <a:cubicBezTo>
                  <a:pt x="21079" y="19688"/>
                  <a:pt x="20948" y="19583"/>
                  <a:pt x="20869" y="19399"/>
                </a:cubicBezTo>
                <a:lnTo>
                  <a:pt x="20029" y="17430"/>
                </a:lnTo>
                <a:cubicBezTo>
                  <a:pt x="19950" y="17220"/>
                  <a:pt x="19976" y="17010"/>
                  <a:pt x="20055" y="16853"/>
                </a:cubicBezTo>
                <a:lnTo>
                  <a:pt x="20265" y="17273"/>
                </a:lnTo>
                <a:cubicBezTo>
                  <a:pt x="20318" y="17430"/>
                  <a:pt x="20475" y="17535"/>
                  <a:pt x="20633" y="17535"/>
                </a:cubicBezTo>
                <a:cubicBezTo>
                  <a:pt x="20685" y="17535"/>
                  <a:pt x="20738" y="17509"/>
                  <a:pt x="20790" y="17509"/>
                </a:cubicBezTo>
                <a:cubicBezTo>
                  <a:pt x="21000" y="17404"/>
                  <a:pt x="21105" y="17168"/>
                  <a:pt x="21026" y="16958"/>
                </a:cubicBezTo>
                <a:lnTo>
                  <a:pt x="20843" y="16511"/>
                </a:lnTo>
                <a:close/>
                <a:moveTo>
                  <a:pt x="18191" y="22155"/>
                </a:moveTo>
                <a:cubicBezTo>
                  <a:pt x="18244" y="22155"/>
                  <a:pt x="18296" y="22181"/>
                  <a:pt x="18323" y="22208"/>
                </a:cubicBezTo>
                <a:cubicBezTo>
                  <a:pt x="18454" y="22313"/>
                  <a:pt x="18559" y="22470"/>
                  <a:pt x="18585" y="22628"/>
                </a:cubicBezTo>
                <a:lnTo>
                  <a:pt x="18795" y="24176"/>
                </a:lnTo>
                <a:cubicBezTo>
                  <a:pt x="18296" y="24124"/>
                  <a:pt x="17824" y="24098"/>
                  <a:pt x="17378" y="24098"/>
                </a:cubicBezTo>
                <a:lnTo>
                  <a:pt x="17194" y="22838"/>
                </a:lnTo>
                <a:cubicBezTo>
                  <a:pt x="17168" y="22680"/>
                  <a:pt x="17220" y="22496"/>
                  <a:pt x="17325" y="22365"/>
                </a:cubicBezTo>
                <a:cubicBezTo>
                  <a:pt x="17351" y="22313"/>
                  <a:pt x="17378" y="22286"/>
                  <a:pt x="17430" y="22260"/>
                </a:cubicBezTo>
                <a:lnTo>
                  <a:pt x="17483" y="22706"/>
                </a:lnTo>
                <a:cubicBezTo>
                  <a:pt x="17509" y="22890"/>
                  <a:pt x="17693" y="23048"/>
                  <a:pt x="17876" y="23048"/>
                </a:cubicBezTo>
                <a:lnTo>
                  <a:pt x="17929" y="23048"/>
                </a:lnTo>
                <a:cubicBezTo>
                  <a:pt x="18139" y="22995"/>
                  <a:pt x="18296" y="22811"/>
                  <a:pt x="18270" y="22575"/>
                </a:cubicBezTo>
                <a:lnTo>
                  <a:pt x="18191" y="22155"/>
                </a:lnTo>
                <a:close/>
                <a:moveTo>
                  <a:pt x="17588" y="13808"/>
                </a:moveTo>
                <a:cubicBezTo>
                  <a:pt x="17850" y="14333"/>
                  <a:pt x="18401" y="14674"/>
                  <a:pt x="18979" y="14674"/>
                </a:cubicBezTo>
                <a:lnTo>
                  <a:pt x="19136" y="14674"/>
                </a:lnTo>
                <a:lnTo>
                  <a:pt x="19714" y="15986"/>
                </a:lnTo>
                <a:cubicBezTo>
                  <a:pt x="19189" y="16406"/>
                  <a:pt x="19005" y="17115"/>
                  <a:pt x="19268" y="17745"/>
                </a:cubicBezTo>
                <a:lnTo>
                  <a:pt x="20108" y="19740"/>
                </a:lnTo>
                <a:cubicBezTo>
                  <a:pt x="20265" y="20108"/>
                  <a:pt x="20554" y="20396"/>
                  <a:pt x="20921" y="20528"/>
                </a:cubicBezTo>
                <a:cubicBezTo>
                  <a:pt x="21105" y="20606"/>
                  <a:pt x="21315" y="20659"/>
                  <a:pt x="21499" y="20659"/>
                </a:cubicBezTo>
                <a:cubicBezTo>
                  <a:pt x="21551" y="20659"/>
                  <a:pt x="21604" y="20633"/>
                  <a:pt x="21683" y="20633"/>
                </a:cubicBezTo>
                <a:lnTo>
                  <a:pt x="22260" y="21998"/>
                </a:lnTo>
                <a:cubicBezTo>
                  <a:pt x="21735" y="22418"/>
                  <a:pt x="21551" y="23126"/>
                  <a:pt x="21814" y="23756"/>
                </a:cubicBezTo>
                <a:lnTo>
                  <a:pt x="22129" y="24491"/>
                </a:lnTo>
                <a:cubicBezTo>
                  <a:pt x="21289" y="24386"/>
                  <a:pt x="20423" y="24281"/>
                  <a:pt x="19609" y="24229"/>
                </a:cubicBezTo>
                <a:lnTo>
                  <a:pt x="19373" y="22523"/>
                </a:lnTo>
                <a:cubicBezTo>
                  <a:pt x="19294" y="22155"/>
                  <a:pt x="19110" y="21814"/>
                  <a:pt x="18795" y="21578"/>
                </a:cubicBezTo>
                <a:cubicBezTo>
                  <a:pt x="18585" y="21420"/>
                  <a:pt x="18349" y="21341"/>
                  <a:pt x="18086" y="21315"/>
                </a:cubicBezTo>
                <a:lnTo>
                  <a:pt x="17903" y="20029"/>
                </a:lnTo>
                <a:cubicBezTo>
                  <a:pt x="18139" y="19924"/>
                  <a:pt x="18349" y="19766"/>
                  <a:pt x="18506" y="19556"/>
                </a:cubicBezTo>
                <a:cubicBezTo>
                  <a:pt x="18716" y="19268"/>
                  <a:pt x="18821" y="18874"/>
                  <a:pt x="18769" y="18506"/>
                </a:cubicBezTo>
                <a:lnTo>
                  <a:pt x="18506" y="16669"/>
                </a:lnTo>
                <a:cubicBezTo>
                  <a:pt x="18454" y="16301"/>
                  <a:pt x="18244" y="15960"/>
                  <a:pt x="17929" y="15724"/>
                </a:cubicBezTo>
                <a:cubicBezTo>
                  <a:pt x="17719" y="15566"/>
                  <a:pt x="17483" y="15488"/>
                  <a:pt x="17220" y="15461"/>
                </a:cubicBezTo>
                <a:lnTo>
                  <a:pt x="17036" y="14202"/>
                </a:lnTo>
                <a:cubicBezTo>
                  <a:pt x="17246" y="14123"/>
                  <a:pt x="17456" y="13965"/>
                  <a:pt x="17588" y="13808"/>
                </a:cubicBezTo>
                <a:close/>
                <a:moveTo>
                  <a:pt x="14753" y="8243"/>
                </a:moveTo>
                <a:cubicBezTo>
                  <a:pt x="14937" y="8374"/>
                  <a:pt x="15173" y="8453"/>
                  <a:pt x="15383" y="8479"/>
                </a:cubicBezTo>
                <a:lnTo>
                  <a:pt x="15566" y="9739"/>
                </a:lnTo>
                <a:cubicBezTo>
                  <a:pt x="15330" y="9844"/>
                  <a:pt x="15120" y="10002"/>
                  <a:pt x="14963" y="10212"/>
                </a:cubicBezTo>
                <a:cubicBezTo>
                  <a:pt x="14727" y="10527"/>
                  <a:pt x="14648" y="10894"/>
                  <a:pt x="14700" y="11288"/>
                </a:cubicBezTo>
                <a:lnTo>
                  <a:pt x="14963" y="13099"/>
                </a:lnTo>
                <a:cubicBezTo>
                  <a:pt x="15015" y="13493"/>
                  <a:pt x="15225" y="13834"/>
                  <a:pt x="15540" y="14044"/>
                </a:cubicBezTo>
                <a:cubicBezTo>
                  <a:pt x="15750" y="14202"/>
                  <a:pt x="15986" y="14307"/>
                  <a:pt x="16249" y="14333"/>
                </a:cubicBezTo>
                <a:lnTo>
                  <a:pt x="16433" y="15566"/>
                </a:lnTo>
                <a:cubicBezTo>
                  <a:pt x="16196" y="15671"/>
                  <a:pt x="15986" y="15829"/>
                  <a:pt x="15829" y="16039"/>
                </a:cubicBezTo>
                <a:cubicBezTo>
                  <a:pt x="15593" y="16354"/>
                  <a:pt x="15488" y="16721"/>
                  <a:pt x="15566" y="17115"/>
                </a:cubicBezTo>
                <a:lnTo>
                  <a:pt x="15829" y="18926"/>
                </a:lnTo>
                <a:cubicBezTo>
                  <a:pt x="15934" y="19609"/>
                  <a:pt x="16459" y="20081"/>
                  <a:pt x="17115" y="20134"/>
                </a:cubicBezTo>
                <a:lnTo>
                  <a:pt x="17299" y="21420"/>
                </a:lnTo>
                <a:cubicBezTo>
                  <a:pt x="17063" y="21525"/>
                  <a:pt x="16853" y="21683"/>
                  <a:pt x="16695" y="21893"/>
                </a:cubicBezTo>
                <a:cubicBezTo>
                  <a:pt x="16459" y="22208"/>
                  <a:pt x="16354" y="22575"/>
                  <a:pt x="16406" y="22969"/>
                </a:cubicBezTo>
                <a:lnTo>
                  <a:pt x="16590" y="24071"/>
                </a:lnTo>
                <a:cubicBezTo>
                  <a:pt x="15960" y="24045"/>
                  <a:pt x="15409" y="24045"/>
                  <a:pt x="14963" y="24045"/>
                </a:cubicBezTo>
                <a:cubicBezTo>
                  <a:pt x="13283" y="24045"/>
                  <a:pt x="10133" y="24124"/>
                  <a:pt x="7167" y="24596"/>
                </a:cubicBezTo>
                <a:lnTo>
                  <a:pt x="7718" y="23468"/>
                </a:lnTo>
                <a:cubicBezTo>
                  <a:pt x="8007" y="22838"/>
                  <a:pt x="7823" y="22129"/>
                  <a:pt x="7350" y="21683"/>
                </a:cubicBezTo>
                <a:lnTo>
                  <a:pt x="7980" y="20344"/>
                </a:lnTo>
                <a:cubicBezTo>
                  <a:pt x="8059" y="20370"/>
                  <a:pt x="8138" y="20370"/>
                  <a:pt x="8217" y="20370"/>
                </a:cubicBezTo>
                <a:cubicBezTo>
                  <a:pt x="8768" y="20370"/>
                  <a:pt x="9319" y="20055"/>
                  <a:pt x="9582" y="19504"/>
                </a:cubicBezTo>
                <a:lnTo>
                  <a:pt x="10500" y="17561"/>
                </a:lnTo>
                <a:cubicBezTo>
                  <a:pt x="10658" y="17220"/>
                  <a:pt x="10684" y="16800"/>
                  <a:pt x="10553" y="16433"/>
                </a:cubicBezTo>
                <a:cubicBezTo>
                  <a:pt x="10474" y="16170"/>
                  <a:pt x="10317" y="15960"/>
                  <a:pt x="10133" y="15803"/>
                </a:cubicBezTo>
                <a:lnTo>
                  <a:pt x="10737" y="14490"/>
                </a:lnTo>
                <a:cubicBezTo>
                  <a:pt x="10815" y="14516"/>
                  <a:pt x="10894" y="14516"/>
                  <a:pt x="10973" y="14516"/>
                </a:cubicBezTo>
                <a:cubicBezTo>
                  <a:pt x="11550" y="14516"/>
                  <a:pt x="12102" y="14202"/>
                  <a:pt x="12338" y="13650"/>
                </a:cubicBezTo>
                <a:lnTo>
                  <a:pt x="13257" y="11708"/>
                </a:lnTo>
                <a:cubicBezTo>
                  <a:pt x="13572" y="11078"/>
                  <a:pt x="13388" y="10369"/>
                  <a:pt x="12889" y="9923"/>
                </a:cubicBezTo>
                <a:lnTo>
                  <a:pt x="13519" y="8584"/>
                </a:lnTo>
                <a:cubicBezTo>
                  <a:pt x="13598" y="8610"/>
                  <a:pt x="13703" y="8610"/>
                  <a:pt x="13782" y="8610"/>
                </a:cubicBezTo>
                <a:cubicBezTo>
                  <a:pt x="13939" y="8610"/>
                  <a:pt x="14123" y="8584"/>
                  <a:pt x="14280" y="8532"/>
                </a:cubicBezTo>
                <a:cubicBezTo>
                  <a:pt x="14464" y="8479"/>
                  <a:pt x="14622" y="8374"/>
                  <a:pt x="14753" y="8243"/>
                </a:cubicBezTo>
                <a:close/>
                <a:moveTo>
                  <a:pt x="23389" y="22523"/>
                </a:moveTo>
                <a:cubicBezTo>
                  <a:pt x="23415" y="22523"/>
                  <a:pt x="23441" y="22523"/>
                  <a:pt x="23441" y="22549"/>
                </a:cubicBezTo>
                <a:cubicBezTo>
                  <a:pt x="23625" y="22601"/>
                  <a:pt x="23756" y="22733"/>
                  <a:pt x="23835" y="22916"/>
                </a:cubicBezTo>
                <a:lnTo>
                  <a:pt x="24649" y="24885"/>
                </a:lnTo>
                <a:cubicBezTo>
                  <a:pt x="24675" y="24911"/>
                  <a:pt x="24675" y="24938"/>
                  <a:pt x="24701" y="24990"/>
                </a:cubicBezTo>
                <a:cubicBezTo>
                  <a:pt x="24360" y="24911"/>
                  <a:pt x="23993" y="24833"/>
                  <a:pt x="23625" y="24754"/>
                </a:cubicBezTo>
                <a:cubicBezTo>
                  <a:pt x="23468" y="24728"/>
                  <a:pt x="23284" y="24675"/>
                  <a:pt x="23100" y="24649"/>
                </a:cubicBezTo>
                <a:lnTo>
                  <a:pt x="22575" y="23441"/>
                </a:lnTo>
                <a:cubicBezTo>
                  <a:pt x="22496" y="23231"/>
                  <a:pt x="22523" y="23021"/>
                  <a:pt x="22601" y="22838"/>
                </a:cubicBezTo>
                <a:lnTo>
                  <a:pt x="22785" y="23284"/>
                </a:lnTo>
                <a:cubicBezTo>
                  <a:pt x="22864" y="23441"/>
                  <a:pt x="23021" y="23546"/>
                  <a:pt x="23179" y="23546"/>
                </a:cubicBezTo>
                <a:cubicBezTo>
                  <a:pt x="23231" y="23546"/>
                  <a:pt x="23284" y="23520"/>
                  <a:pt x="23336" y="23494"/>
                </a:cubicBezTo>
                <a:cubicBezTo>
                  <a:pt x="23546" y="23415"/>
                  <a:pt x="23651" y="23179"/>
                  <a:pt x="23573" y="22969"/>
                </a:cubicBezTo>
                <a:lnTo>
                  <a:pt x="23389" y="22523"/>
                </a:lnTo>
                <a:close/>
                <a:moveTo>
                  <a:pt x="6195" y="22155"/>
                </a:moveTo>
                <a:lnTo>
                  <a:pt x="5985" y="22601"/>
                </a:lnTo>
                <a:cubicBezTo>
                  <a:pt x="5880" y="22811"/>
                  <a:pt x="5985" y="23048"/>
                  <a:pt x="6195" y="23153"/>
                </a:cubicBezTo>
                <a:cubicBezTo>
                  <a:pt x="6248" y="23179"/>
                  <a:pt x="6300" y="23205"/>
                  <a:pt x="6379" y="23205"/>
                </a:cubicBezTo>
                <a:cubicBezTo>
                  <a:pt x="6510" y="23205"/>
                  <a:pt x="6668" y="23100"/>
                  <a:pt x="6747" y="22943"/>
                </a:cubicBezTo>
                <a:lnTo>
                  <a:pt x="6957" y="22523"/>
                </a:lnTo>
                <a:cubicBezTo>
                  <a:pt x="7035" y="22706"/>
                  <a:pt x="7035" y="22916"/>
                  <a:pt x="6957" y="23100"/>
                </a:cubicBezTo>
                <a:lnTo>
                  <a:pt x="6169" y="24780"/>
                </a:lnTo>
                <a:cubicBezTo>
                  <a:pt x="5697" y="24859"/>
                  <a:pt x="5250" y="24964"/>
                  <a:pt x="4830" y="25095"/>
                </a:cubicBezTo>
                <a:cubicBezTo>
                  <a:pt x="4725" y="24911"/>
                  <a:pt x="4725" y="24675"/>
                  <a:pt x="4804" y="24465"/>
                </a:cubicBezTo>
                <a:lnTo>
                  <a:pt x="5723" y="22523"/>
                </a:lnTo>
                <a:cubicBezTo>
                  <a:pt x="5802" y="22365"/>
                  <a:pt x="5959" y="22260"/>
                  <a:pt x="6117" y="22181"/>
                </a:cubicBezTo>
                <a:cubicBezTo>
                  <a:pt x="6143" y="22181"/>
                  <a:pt x="6169" y="22181"/>
                  <a:pt x="6195" y="22155"/>
                </a:cubicBezTo>
                <a:close/>
                <a:moveTo>
                  <a:pt x="19635" y="24649"/>
                </a:moveTo>
                <a:cubicBezTo>
                  <a:pt x="19819" y="24780"/>
                  <a:pt x="19924" y="24938"/>
                  <a:pt x="19950" y="25069"/>
                </a:cubicBezTo>
                <a:cubicBezTo>
                  <a:pt x="19976" y="25148"/>
                  <a:pt x="19976" y="25200"/>
                  <a:pt x="19976" y="25226"/>
                </a:cubicBezTo>
                <a:cubicBezTo>
                  <a:pt x="19950" y="25253"/>
                  <a:pt x="19950" y="25279"/>
                  <a:pt x="19950" y="25279"/>
                </a:cubicBezTo>
                <a:cubicBezTo>
                  <a:pt x="19950" y="25279"/>
                  <a:pt x="19950" y="25253"/>
                  <a:pt x="19950" y="25226"/>
                </a:cubicBezTo>
                <a:cubicBezTo>
                  <a:pt x="19924" y="25200"/>
                  <a:pt x="19898" y="25148"/>
                  <a:pt x="19871" y="25121"/>
                </a:cubicBezTo>
                <a:cubicBezTo>
                  <a:pt x="19819" y="25043"/>
                  <a:pt x="19740" y="24964"/>
                  <a:pt x="19609" y="24911"/>
                </a:cubicBezTo>
                <a:cubicBezTo>
                  <a:pt x="19635" y="24833"/>
                  <a:pt x="19635" y="24754"/>
                  <a:pt x="19635" y="24649"/>
                </a:cubicBezTo>
                <a:close/>
                <a:moveTo>
                  <a:pt x="20635" y="25425"/>
                </a:moveTo>
                <a:cubicBezTo>
                  <a:pt x="20685" y="25425"/>
                  <a:pt x="20746" y="25428"/>
                  <a:pt x="20816" y="25436"/>
                </a:cubicBezTo>
                <a:cubicBezTo>
                  <a:pt x="21026" y="25436"/>
                  <a:pt x="21341" y="25436"/>
                  <a:pt x="21709" y="25463"/>
                </a:cubicBezTo>
                <a:cubicBezTo>
                  <a:pt x="22103" y="25489"/>
                  <a:pt x="22523" y="25541"/>
                  <a:pt x="22995" y="25594"/>
                </a:cubicBezTo>
                <a:cubicBezTo>
                  <a:pt x="23468" y="25673"/>
                  <a:pt x="23940" y="25751"/>
                  <a:pt x="24439" y="25856"/>
                </a:cubicBezTo>
                <a:cubicBezTo>
                  <a:pt x="24911" y="25961"/>
                  <a:pt x="25410" y="26093"/>
                  <a:pt x="25856" y="26224"/>
                </a:cubicBezTo>
                <a:cubicBezTo>
                  <a:pt x="26066" y="26303"/>
                  <a:pt x="26303" y="26381"/>
                  <a:pt x="26486" y="26460"/>
                </a:cubicBezTo>
                <a:cubicBezTo>
                  <a:pt x="26696" y="26539"/>
                  <a:pt x="26880" y="26591"/>
                  <a:pt x="27064" y="26670"/>
                </a:cubicBezTo>
                <a:cubicBezTo>
                  <a:pt x="27405" y="26801"/>
                  <a:pt x="27694" y="26959"/>
                  <a:pt x="27878" y="27064"/>
                </a:cubicBezTo>
                <a:cubicBezTo>
                  <a:pt x="28061" y="27143"/>
                  <a:pt x="28166" y="27221"/>
                  <a:pt x="28166" y="27221"/>
                </a:cubicBezTo>
                <a:cubicBezTo>
                  <a:pt x="28166" y="27221"/>
                  <a:pt x="28061" y="27169"/>
                  <a:pt x="27851" y="27090"/>
                </a:cubicBezTo>
                <a:cubicBezTo>
                  <a:pt x="27746" y="27064"/>
                  <a:pt x="27641" y="27011"/>
                  <a:pt x="27484" y="26959"/>
                </a:cubicBezTo>
                <a:cubicBezTo>
                  <a:pt x="27353" y="26906"/>
                  <a:pt x="27195" y="26854"/>
                  <a:pt x="27011" y="26801"/>
                </a:cubicBezTo>
                <a:cubicBezTo>
                  <a:pt x="26828" y="26723"/>
                  <a:pt x="26644" y="26670"/>
                  <a:pt x="26434" y="26618"/>
                </a:cubicBezTo>
                <a:cubicBezTo>
                  <a:pt x="26224" y="26565"/>
                  <a:pt x="26014" y="26513"/>
                  <a:pt x="25804" y="26434"/>
                </a:cubicBezTo>
                <a:cubicBezTo>
                  <a:pt x="25568" y="26381"/>
                  <a:pt x="25331" y="26329"/>
                  <a:pt x="25095" y="26250"/>
                </a:cubicBezTo>
                <a:cubicBezTo>
                  <a:pt x="24859" y="26198"/>
                  <a:pt x="24623" y="26145"/>
                  <a:pt x="24386" y="26093"/>
                </a:cubicBezTo>
                <a:cubicBezTo>
                  <a:pt x="23914" y="25988"/>
                  <a:pt x="23415" y="25883"/>
                  <a:pt x="22969" y="25804"/>
                </a:cubicBezTo>
                <a:cubicBezTo>
                  <a:pt x="22496" y="25725"/>
                  <a:pt x="22076" y="25646"/>
                  <a:pt x="21709" y="25594"/>
                </a:cubicBezTo>
                <a:cubicBezTo>
                  <a:pt x="21341" y="25541"/>
                  <a:pt x="21026" y="25489"/>
                  <a:pt x="20816" y="25463"/>
                </a:cubicBezTo>
                <a:cubicBezTo>
                  <a:pt x="20606" y="25436"/>
                  <a:pt x="20475" y="25436"/>
                  <a:pt x="20475" y="25436"/>
                </a:cubicBezTo>
                <a:cubicBezTo>
                  <a:pt x="20475" y="25436"/>
                  <a:pt x="20533" y="25425"/>
                  <a:pt x="20635" y="25425"/>
                </a:cubicBezTo>
                <a:close/>
                <a:moveTo>
                  <a:pt x="18637" y="24377"/>
                </a:moveTo>
                <a:cubicBezTo>
                  <a:pt x="18701" y="24377"/>
                  <a:pt x="18762" y="24380"/>
                  <a:pt x="18821" y="24386"/>
                </a:cubicBezTo>
                <a:lnTo>
                  <a:pt x="18848" y="24465"/>
                </a:lnTo>
                <a:cubicBezTo>
                  <a:pt x="18874" y="24570"/>
                  <a:pt x="18874" y="24701"/>
                  <a:pt x="18821" y="24754"/>
                </a:cubicBezTo>
                <a:cubicBezTo>
                  <a:pt x="18821" y="24754"/>
                  <a:pt x="18795" y="24780"/>
                  <a:pt x="18769" y="24780"/>
                </a:cubicBezTo>
                <a:cubicBezTo>
                  <a:pt x="18559" y="24806"/>
                  <a:pt x="18323" y="24859"/>
                  <a:pt x="18139" y="24938"/>
                </a:cubicBezTo>
                <a:cubicBezTo>
                  <a:pt x="18034" y="24990"/>
                  <a:pt x="17955" y="25043"/>
                  <a:pt x="17876" y="25121"/>
                </a:cubicBezTo>
                <a:cubicBezTo>
                  <a:pt x="17850" y="25148"/>
                  <a:pt x="17824" y="25200"/>
                  <a:pt x="17824" y="25200"/>
                </a:cubicBezTo>
                <a:cubicBezTo>
                  <a:pt x="17824" y="25226"/>
                  <a:pt x="17824" y="25226"/>
                  <a:pt x="17798" y="25226"/>
                </a:cubicBezTo>
                <a:lnTo>
                  <a:pt x="17798" y="25279"/>
                </a:lnTo>
                <a:cubicBezTo>
                  <a:pt x="17798" y="25279"/>
                  <a:pt x="17798" y="25305"/>
                  <a:pt x="17798" y="25331"/>
                </a:cubicBezTo>
                <a:cubicBezTo>
                  <a:pt x="17798" y="25384"/>
                  <a:pt x="17850" y="25463"/>
                  <a:pt x="17903" y="25541"/>
                </a:cubicBezTo>
                <a:cubicBezTo>
                  <a:pt x="17981" y="25620"/>
                  <a:pt x="18060" y="25673"/>
                  <a:pt x="18139" y="25725"/>
                </a:cubicBezTo>
                <a:cubicBezTo>
                  <a:pt x="18296" y="25830"/>
                  <a:pt x="18480" y="25883"/>
                  <a:pt x="18585" y="25935"/>
                </a:cubicBezTo>
                <a:cubicBezTo>
                  <a:pt x="18716" y="25961"/>
                  <a:pt x="18769" y="25988"/>
                  <a:pt x="18769" y="25988"/>
                </a:cubicBezTo>
                <a:lnTo>
                  <a:pt x="18716" y="25988"/>
                </a:lnTo>
                <a:cubicBezTo>
                  <a:pt x="18690" y="25988"/>
                  <a:pt x="18638" y="26014"/>
                  <a:pt x="18585" y="26014"/>
                </a:cubicBezTo>
                <a:cubicBezTo>
                  <a:pt x="18533" y="26014"/>
                  <a:pt x="18472" y="26018"/>
                  <a:pt x="18402" y="26018"/>
                </a:cubicBezTo>
                <a:cubicBezTo>
                  <a:pt x="18299" y="26018"/>
                  <a:pt x="18176" y="26009"/>
                  <a:pt x="18034" y="25961"/>
                </a:cubicBezTo>
                <a:cubicBezTo>
                  <a:pt x="17929" y="25935"/>
                  <a:pt x="17798" y="25883"/>
                  <a:pt x="17693" y="25804"/>
                </a:cubicBezTo>
                <a:cubicBezTo>
                  <a:pt x="17588" y="25725"/>
                  <a:pt x="17456" y="25594"/>
                  <a:pt x="17404" y="25410"/>
                </a:cubicBezTo>
                <a:cubicBezTo>
                  <a:pt x="17063" y="25384"/>
                  <a:pt x="16223" y="25331"/>
                  <a:pt x="15068" y="25305"/>
                </a:cubicBezTo>
                <a:lnTo>
                  <a:pt x="13834" y="25305"/>
                </a:lnTo>
                <a:cubicBezTo>
                  <a:pt x="13414" y="25305"/>
                  <a:pt x="12942" y="25305"/>
                  <a:pt x="12469" y="25331"/>
                </a:cubicBezTo>
                <a:cubicBezTo>
                  <a:pt x="11997" y="25331"/>
                  <a:pt x="11524" y="25384"/>
                  <a:pt x="11025" y="25410"/>
                </a:cubicBezTo>
                <a:cubicBezTo>
                  <a:pt x="10527" y="25436"/>
                  <a:pt x="10028" y="25489"/>
                  <a:pt x="9503" y="25515"/>
                </a:cubicBezTo>
                <a:cubicBezTo>
                  <a:pt x="9004" y="25568"/>
                  <a:pt x="8505" y="25646"/>
                  <a:pt x="8007" y="25699"/>
                </a:cubicBezTo>
                <a:cubicBezTo>
                  <a:pt x="7534" y="25778"/>
                  <a:pt x="7035" y="25856"/>
                  <a:pt x="6563" y="25935"/>
                </a:cubicBezTo>
                <a:cubicBezTo>
                  <a:pt x="6117" y="26040"/>
                  <a:pt x="5670" y="26119"/>
                  <a:pt x="5250" y="26224"/>
                </a:cubicBezTo>
                <a:cubicBezTo>
                  <a:pt x="4830" y="26329"/>
                  <a:pt x="4410" y="26434"/>
                  <a:pt x="4043" y="26539"/>
                </a:cubicBezTo>
                <a:cubicBezTo>
                  <a:pt x="3702" y="26644"/>
                  <a:pt x="3360" y="26749"/>
                  <a:pt x="3072" y="26854"/>
                </a:cubicBezTo>
                <a:cubicBezTo>
                  <a:pt x="2993" y="26880"/>
                  <a:pt x="2914" y="26906"/>
                  <a:pt x="2862" y="26933"/>
                </a:cubicBezTo>
                <a:lnTo>
                  <a:pt x="2678" y="27011"/>
                </a:lnTo>
                <a:cubicBezTo>
                  <a:pt x="2547" y="27064"/>
                  <a:pt x="2442" y="27090"/>
                  <a:pt x="2337" y="27143"/>
                </a:cubicBezTo>
                <a:cubicBezTo>
                  <a:pt x="1917" y="27300"/>
                  <a:pt x="1680" y="27405"/>
                  <a:pt x="1680" y="27405"/>
                </a:cubicBezTo>
                <a:cubicBezTo>
                  <a:pt x="1680" y="27405"/>
                  <a:pt x="1917" y="27300"/>
                  <a:pt x="2310" y="27116"/>
                </a:cubicBezTo>
                <a:cubicBezTo>
                  <a:pt x="2415" y="27064"/>
                  <a:pt x="2520" y="27038"/>
                  <a:pt x="2652" y="26959"/>
                </a:cubicBezTo>
                <a:cubicBezTo>
                  <a:pt x="2704" y="26933"/>
                  <a:pt x="2783" y="26906"/>
                  <a:pt x="2835" y="26880"/>
                </a:cubicBezTo>
                <a:cubicBezTo>
                  <a:pt x="2914" y="26854"/>
                  <a:pt x="2993" y="26828"/>
                  <a:pt x="3045" y="26801"/>
                </a:cubicBezTo>
                <a:cubicBezTo>
                  <a:pt x="3334" y="26696"/>
                  <a:pt x="3675" y="26591"/>
                  <a:pt x="4043" y="26460"/>
                </a:cubicBezTo>
                <a:cubicBezTo>
                  <a:pt x="4384" y="26329"/>
                  <a:pt x="4804" y="26224"/>
                  <a:pt x="5224" y="26119"/>
                </a:cubicBezTo>
                <a:cubicBezTo>
                  <a:pt x="5644" y="25988"/>
                  <a:pt x="6090" y="25909"/>
                  <a:pt x="6537" y="25778"/>
                </a:cubicBezTo>
                <a:cubicBezTo>
                  <a:pt x="7009" y="25673"/>
                  <a:pt x="7508" y="25594"/>
                  <a:pt x="7980" y="25515"/>
                </a:cubicBezTo>
                <a:cubicBezTo>
                  <a:pt x="8479" y="25436"/>
                  <a:pt x="8978" y="25358"/>
                  <a:pt x="9477" y="25279"/>
                </a:cubicBezTo>
                <a:cubicBezTo>
                  <a:pt x="10002" y="25226"/>
                  <a:pt x="10500" y="25148"/>
                  <a:pt x="10999" y="25121"/>
                </a:cubicBezTo>
                <a:cubicBezTo>
                  <a:pt x="11498" y="25069"/>
                  <a:pt x="11997" y="25043"/>
                  <a:pt x="12469" y="25016"/>
                </a:cubicBezTo>
                <a:cubicBezTo>
                  <a:pt x="12942" y="24964"/>
                  <a:pt x="13388" y="24964"/>
                  <a:pt x="13834" y="24938"/>
                </a:cubicBezTo>
                <a:cubicBezTo>
                  <a:pt x="14280" y="24911"/>
                  <a:pt x="14674" y="24911"/>
                  <a:pt x="15068" y="24911"/>
                </a:cubicBezTo>
                <a:cubicBezTo>
                  <a:pt x="15421" y="24904"/>
                  <a:pt x="15748" y="24900"/>
                  <a:pt x="16041" y="24900"/>
                </a:cubicBezTo>
                <a:cubicBezTo>
                  <a:pt x="16748" y="24900"/>
                  <a:pt x="17260" y="24919"/>
                  <a:pt x="17483" y="24938"/>
                </a:cubicBezTo>
                <a:cubicBezTo>
                  <a:pt x="17509" y="24911"/>
                  <a:pt x="17509" y="24859"/>
                  <a:pt x="17535" y="24833"/>
                </a:cubicBezTo>
                <a:cubicBezTo>
                  <a:pt x="17666" y="24701"/>
                  <a:pt x="17798" y="24596"/>
                  <a:pt x="17955" y="24518"/>
                </a:cubicBezTo>
                <a:cubicBezTo>
                  <a:pt x="18179" y="24416"/>
                  <a:pt x="18419" y="24377"/>
                  <a:pt x="18637" y="24377"/>
                </a:cubicBezTo>
                <a:close/>
                <a:moveTo>
                  <a:pt x="14963" y="26355"/>
                </a:moveTo>
                <a:cubicBezTo>
                  <a:pt x="16826" y="26355"/>
                  <a:pt x="18690" y="26434"/>
                  <a:pt x="20449" y="26539"/>
                </a:cubicBezTo>
                <a:cubicBezTo>
                  <a:pt x="21315" y="26618"/>
                  <a:pt x="22155" y="26696"/>
                  <a:pt x="22943" y="26801"/>
                </a:cubicBezTo>
                <a:cubicBezTo>
                  <a:pt x="23756" y="26906"/>
                  <a:pt x="24491" y="27011"/>
                  <a:pt x="25174" y="27143"/>
                </a:cubicBezTo>
                <a:cubicBezTo>
                  <a:pt x="26565" y="27405"/>
                  <a:pt x="27720" y="27746"/>
                  <a:pt x="28455" y="28166"/>
                </a:cubicBezTo>
                <a:cubicBezTo>
                  <a:pt x="28823" y="28350"/>
                  <a:pt x="29059" y="28612"/>
                  <a:pt x="29164" y="28796"/>
                </a:cubicBezTo>
                <a:cubicBezTo>
                  <a:pt x="29242" y="28980"/>
                  <a:pt x="29242" y="29111"/>
                  <a:pt x="29216" y="29137"/>
                </a:cubicBezTo>
                <a:cubicBezTo>
                  <a:pt x="29216" y="29111"/>
                  <a:pt x="29216" y="29006"/>
                  <a:pt x="29111" y="28849"/>
                </a:cubicBezTo>
                <a:cubicBezTo>
                  <a:pt x="28980" y="28665"/>
                  <a:pt x="28718" y="28507"/>
                  <a:pt x="28350" y="28376"/>
                </a:cubicBezTo>
                <a:cubicBezTo>
                  <a:pt x="27589" y="28114"/>
                  <a:pt x="26460" y="27956"/>
                  <a:pt x="25095" y="27825"/>
                </a:cubicBezTo>
                <a:cubicBezTo>
                  <a:pt x="24413" y="27773"/>
                  <a:pt x="23651" y="27720"/>
                  <a:pt x="22864" y="27694"/>
                </a:cubicBezTo>
                <a:cubicBezTo>
                  <a:pt x="22076" y="27641"/>
                  <a:pt x="21236" y="27641"/>
                  <a:pt x="20396" y="27615"/>
                </a:cubicBezTo>
                <a:cubicBezTo>
                  <a:pt x="19530" y="27589"/>
                  <a:pt x="18638" y="27563"/>
                  <a:pt x="17719" y="27563"/>
                </a:cubicBezTo>
                <a:cubicBezTo>
                  <a:pt x="16800" y="27563"/>
                  <a:pt x="15881" y="27536"/>
                  <a:pt x="14963" y="27536"/>
                </a:cubicBezTo>
                <a:cubicBezTo>
                  <a:pt x="14044" y="27536"/>
                  <a:pt x="13125" y="27563"/>
                  <a:pt x="12207" y="27563"/>
                </a:cubicBezTo>
                <a:cubicBezTo>
                  <a:pt x="11314" y="27563"/>
                  <a:pt x="10422" y="27589"/>
                  <a:pt x="9555" y="27615"/>
                </a:cubicBezTo>
                <a:cubicBezTo>
                  <a:pt x="8689" y="27641"/>
                  <a:pt x="7849" y="27641"/>
                  <a:pt x="7062" y="27694"/>
                </a:cubicBezTo>
                <a:cubicBezTo>
                  <a:pt x="6274" y="27720"/>
                  <a:pt x="5539" y="27773"/>
                  <a:pt x="4857" y="27825"/>
                </a:cubicBezTo>
                <a:cubicBezTo>
                  <a:pt x="3465" y="27956"/>
                  <a:pt x="2337" y="28114"/>
                  <a:pt x="1602" y="28376"/>
                </a:cubicBezTo>
                <a:cubicBezTo>
                  <a:pt x="1234" y="28507"/>
                  <a:pt x="946" y="28665"/>
                  <a:pt x="841" y="28849"/>
                </a:cubicBezTo>
                <a:cubicBezTo>
                  <a:pt x="709" y="29006"/>
                  <a:pt x="709" y="29111"/>
                  <a:pt x="709" y="29137"/>
                </a:cubicBezTo>
                <a:cubicBezTo>
                  <a:pt x="709" y="29111"/>
                  <a:pt x="683" y="28980"/>
                  <a:pt x="762" y="28796"/>
                </a:cubicBezTo>
                <a:cubicBezTo>
                  <a:pt x="867" y="28612"/>
                  <a:pt x="1129" y="28350"/>
                  <a:pt x="1497" y="28166"/>
                </a:cubicBezTo>
                <a:cubicBezTo>
                  <a:pt x="1864" y="27956"/>
                  <a:pt x="2337" y="27773"/>
                  <a:pt x="2888" y="27589"/>
                </a:cubicBezTo>
                <a:cubicBezTo>
                  <a:pt x="3439" y="27431"/>
                  <a:pt x="4069" y="27274"/>
                  <a:pt x="4752" y="27143"/>
                </a:cubicBezTo>
                <a:cubicBezTo>
                  <a:pt x="5434" y="27011"/>
                  <a:pt x="6195" y="26880"/>
                  <a:pt x="6983" y="26801"/>
                </a:cubicBezTo>
                <a:cubicBezTo>
                  <a:pt x="7797" y="26696"/>
                  <a:pt x="8637" y="26618"/>
                  <a:pt x="9503" y="26539"/>
                </a:cubicBezTo>
                <a:cubicBezTo>
                  <a:pt x="10369" y="26486"/>
                  <a:pt x="11288" y="26434"/>
                  <a:pt x="12180" y="26408"/>
                </a:cubicBezTo>
                <a:cubicBezTo>
                  <a:pt x="13099" y="26381"/>
                  <a:pt x="14044" y="26355"/>
                  <a:pt x="14963" y="26355"/>
                </a:cubicBezTo>
                <a:close/>
                <a:moveTo>
                  <a:pt x="28744" y="29925"/>
                </a:moveTo>
                <a:cubicBezTo>
                  <a:pt x="28744" y="29925"/>
                  <a:pt x="28770" y="30896"/>
                  <a:pt x="28796" y="32602"/>
                </a:cubicBezTo>
                <a:cubicBezTo>
                  <a:pt x="28823" y="34282"/>
                  <a:pt x="28875" y="36697"/>
                  <a:pt x="28875" y="39611"/>
                </a:cubicBezTo>
                <a:cubicBezTo>
                  <a:pt x="28901" y="42525"/>
                  <a:pt x="28954" y="45885"/>
                  <a:pt x="28954" y="49533"/>
                </a:cubicBezTo>
                <a:cubicBezTo>
                  <a:pt x="28980" y="53156"/>
                  <a:pt x="28980" y="57014"/>
                  <a:pt x="28980" y="60899"/>
                </a:cubicBezTo>
                <a:cubicBezTo>
                  <a:pt x="28980" y="64758"/>
                  <a:pt x="28980" y="68617"/>
                  <a:pt x="28954" y="72265"/>
                </a:cubicBezTo>
                <a:cubicBezTo>
                  <a:pt x="28954" y="75888"/>
                  <a:pt x="28901" y="79274"/>
                  <a:pt x="28875" y="82162"/>
                </a:cubicBezTo>
                <a:cubicBezTo>
                  <a:pt x="28875" y="85075"/>
                  <a:pt x="28823" y="87490"/>
                  <a:pt x="28796" y="89170"/>
                </a:cubicBezTo>
                <a:cubicBezTo>
                  <a:pt x="28770" y="90876"/>
                  <a:pt x="28744" y="91848"/>
                  <a:pt x="28744" y="91848"/>
                </a:cubicBezTo>
                <a:cubicBezTo>
                  <a:pt x="28744" y="91848"/>
                  <a:pt x="28744" y="90876"/>
                  <a:pt x="28718" y="89170"/>
                </a:cubicBezTo>
                <a:cubicBezTo>
                  <a:pt x="28691" y="87490"/>
                  <a:pt x="28639" y="85075"/>
                  <a:pt x="28613" y="82162"/>
                </a:cubicBezTo>
                <a:cubicBezTo>
                  <a:pt x="28586" y="79274"/>
                  <a:pt x="28560" y="75888"/>
                  <a:pt x="28534" y="72265"/>
                </a:cubicBezTo>
                <a:cubicBezTo>
                  <a:pt x="28534" y="68617"/>
                  <a:pt x="28534" y="64758"/>
                  <a:pt x="28508" y="60899"/>
                </a:cubicBezTo>
                <a:cubicBezTo>
                  <a:pt x="28534" y="57014"/>
                  <a:pt x="28534" y="53156"/>
                  <a:pt x="28534" y="49533"/>
                </a:cubicBezTo>
                <a:cubicBezTo>
                  <a:pt x="28560" y="45885"/>
                  <a:pt x="28586" y="42525"/>
                  <a:pt x="28613" y="39611"/>
                </a:cubicBezTo>
                <a:cubicBezTo>
                  <a:pt x="28639" y="36697"/>
                  <a:pt x="28691" y="34282"/>
                  <a:pt x="28718" y="32602"/>
                </a:cubicBezTo>
                <a:cubicBezTo>
                  <a:pt x="28744" y="30896"/>
                  <a:pt x="28744" y="29925"/>
                  <a:pt x="28744" y="29925"/>
                </a:cubicBezTo>
                <a:close/>
                <a:moveTo>
                  <a:pt x="6143" y="28534"/>
                </a:moveTo>
                <a:cubicBezTo>
                  <a:pt x="6143" y="28534"/>
                  <a:pt x="5933" y="30476"/>
                  <a:pt x="5697" y="33889"/>
                </a:cubicBezTo>
                <a:cubicBezTo>
                  <a:pt x="6090" y="33862"/>
                  <a:pt x="6510" y="33836"/>
                  <a:pt x="6983" y="33810"/>
                </a:cubicBezTo>
                <a:cubicBezTo>
                  <a:pt x="7534" y="33784"/>
                  <a:pt x="8112" y="33784"/>
                  <a:pt x="8715" y="33757"/>
                </a:cubicBezTo>
                <a:lnTo>
                  <a:pt x="10632" y="33757"/>
                </a:lnTo>
                <a:cubicBezTo>
                  <a:pt x="11314" y="33784"/>
                  <a:pt x="11997" y="33784"/>
                  <a:pt x="12705" y="33810"/>
                </a:cubicBezTo>
                <a:cubicBezTo>
                  <a:pt x="13047" y="33836"/>
                  <a:pt x="13388" y="33836"/>
                  <a:pt x="13755" y="33862"/>
                </a:cubicBezTo>
                <a:cubicBezTo>
                  <a:pt x="14097" y="33862"/>
                  <a:pt x="14464" y="33889"/>
                  <a:pt x="14805" y="33915"/>
                </a:cubicBezTo>
                <a:cubicBezTo>
                  <a:pt x="15514" y="33941"/>
                  <a:pt x="16223" y="34020"/>
                  <a:pt x="16931" y="34072"/>
                </a:cubicBezTo>
                <a:cubicBezTo>
                  <a:pt x="17614" y="34125"/>
                  <a:pt x="18296" y="34230"/>
                  <a:pt x="18953" y="34282"/>
                </a:cubicBezTo>
                <a:cubicBezTo>
                  <a:pt x="19609" y="34361"/>
                  <a:pt x="20239" y="34466"/>
                  <a:pt x="20843" y="34545"/>
                </a:cubicBezTo>
                <a:cubicBezTo>
                  <a:pt x="21158" y="34571"/>
                  <a:pt x="21446" y="34624"/>
                  <a:pt x="21735" y="34676"/>
                </a:cubicBezTo>
                <a:cubicBezTo>
                  <a:pt x="21998" y="34729"/>
                  <a:pt x="22286" y="34755"/>
                  <a:pt x="22549" y="34807"/>
                </a:cubicBezTo>
                <a:cubicBezTo>
                  <a:pt x="23074" y="34912"/>
                  <a:pt x="23546" y="34991"/>
                  <a:pt x="23966" y="35070"/>
                </a:cubicBezTo>
                <a:cubicBezTo>
                  <a:pt x="24386" y="35149"/>
                  <a:pt x="24754" y="35227"/>
                  <a:pt x="25043" y="35306"/>
                </a:cubicBezTo>
                <a:cubicBezTo>
                  <a:pt x="25646" y="35411"/>
                  <a:pt x="26014" y="35490"/>
                  <a:pt x="26014" y="35490"/>
                </a:cubicBezTo>
                <a:cubicBezTo>
                  <a:pt x="26014" y="35490"/>
                  <a:pt x="25646" y="35464"/>
                  <a:pt x="25043" y="35385"/>
                </a:cubicBezTo>
                <a:cubicBezTo>
                  <a:pt x="24728" y="35332"/>
                  <a:pt x="24360" y="35280"/>
                  <a:pt x="23940" y="35227"/>
                </a:cubicBezTo>
                <a:cubicBezTo>
                  <a:pt x="23520" y="35201"/>
                  <a:pt x="23021" y="35149"/>
                  <a:pt x="22496" y="35096"/>
                </a:cubicBezTo>
                <a:cubicBezTo>
                  <a:pt x="22418" y="35096"/>
                  <a:pt x="22313" y="35096"/>
                  <a:pt x="22234" y="35070"/>
                </a:cubicBezTo>
                <a:lnTo>
                  <a:pt x="22208" y="35070"/>
                </a:lnTo>
                <a:cubicBezTo>
                  <a:pt x="21630" y="35017"/>
                  <a:pt x="21026" y="34939"/>
                  <a:pt x="20370" y="34886"/>
                </a:cubicBezTo>
                <a:cubicBezTo>
                  <a:pt x="19740" y="34807"/>
                  <a:pt x="19058" y="34781"/>
                  <a:pt x="18349" y="34729"/>
                </a:cubicBezTo>
                <a:cubicBezTo>
                  <a:pt x="17981" y="34702"/>
                  <a:pt x="17640" y="34676"/>
                  <a:pt x="17273" y="34650"/>
                </a:cubicBezTo>
                <a:cubicBezTo>
                  <a:pt x="16905" y="34650"/>
                  <a:pt x="16538" y="34624"/>
                  <a:pt x="16170" y="34624"/>
                </a:cubicBezTo>
                <a:cubicBezTo>
                  <a:pt x="15803" y="34624"/>
                  <a:pt x="15409" y="34624"/>
                  <a:pt x="15042" y="34597"/>
                </a:cubicBezTo>
                <a:cubicBezTo>
                  <a:pt x="14674" y="34597"/>
                  <a:pt x="14280" y="34624"/>
                  <a:pt x="13913" y="34624"/>
                </a:cubicBezTo>
                <a:cubicBezTo>
                  <a:pt x="13519" y="34624"/>
                  <a:pt x="13152" y="34624"/>
                  <a:pt x="12784" y="34650"/>
                </a:cubicBezTo>
                <a:cubicBezTo>
                  <a:pt x="12390" y="34650"/>
                  <a:pt x="12023" y="34676"/>
                  <a:pt x="11655" y="34702"/>
                </a:cubicBezTo>
                <a:cubicBezTo>
                  <a:pt x="10920" y="34729"/>
                  <a:pt x="10185" y="34807"/>
                  <a:pt x="9477" y="34886"/>
                </a:cubicBezTo>
                <a:cubicBezTo>
                  <a:pt x="9109" y="34912"/>
                  <a:pt x="8768" y="34965"/>
                  <a:pt x="8427" y="34991"/>
                </a:cubicBezTo>
                <a:cubicBezTo>
                  <a:pt x="8085" y="35044"/>
                  <a:pt x="7770" y="35096"/>
                  <a:pt x="7429" y="35149"/>
                </a:cubicBezTo>
                <a:cubicBezTo>
                  <a:pt x="6799" y="35254"/>
                  <a:pt x="6195" y="35359"/>
                  <a:pt x="5644" y="35490"/>
                </a:cubicBezTo>
                <a:cubicBezTo>
                  <a:pt x="5093" y="35621"/>
                  <a:pt x="4568" y="35752"/>
                  <a:pt x="4148" y="35884"/>
                </a:cubicBezTo>
                <a:cubicBezTo>
                  <a:pt x="3702" y="36015"/>
                  <a:pt x="3308" y="36146"/>
                  <a:pt x="2993" y="36251"/>
                </a:cubicBezTo>
                <a:cubicBezTo>
                  <a:pt x="2678" y="36356"/>
                  <a:pt x="2442" y="36461"/>
                  <a:pt x="2284" y="36540"/>
                </a:cubicBezTo>
                <a:cubicBezTo>
                  <a:pt x="2127" y="36619"/>
                  <a:pt x="2048" y="36671"/>
                  <a:pt x="2048" y="36671"/>
                </a:cubicBezTo>
                <a:cubicBezTo>
                  <a:pt x="2048" y="36671"/>
                  <a:pt x="2127" y="36619"/>
                  <a:pt x="2310" y="36592"/>
                </a:cubicBezTo>
                <a:cubicBezTo>
                  <a:pt x="2468" y="36540"/>
                  <a:pt x="2730" y="36487"/>
                  <a:pt x="3045" y="36409"/>
                </a:cubicBezTo>
                <a:cubicBezTo>
                  <a:pt x="3360" y="36330"/>
                  <a:pt x="3754" y="36277"/>
                  <a:pt x="4200" y="36199"/>
                </a:cubicBezTo>
                <a:cubicBezTo>
                  <a:pt x="4594" y="36120"/>
                  <a:pt x="5040" y="36067"/>
                  <a:pt x="5539" y="35989"/>
                </a:cubicBezTo>
                <a:lnTo>
                  <a:pt x="5539" y="35989"/>
                </a:lnTo>
                <a:cubicBezTo>
                  <a:pt x="5487" y="36802"/>
                  <a:pt x="5434" y="37642"/>
                  <a:pt x="5355" y="38535"/>
                </a:cubicBezTo>
                <a:lnTo>
                  <a:pt x="5487" y="38535"/>
                </a:lnTo>
                <a:cubicBezTo>
                  <a:pt x="5907" y="38456"/>
                  <a:pt x="6405" y="38404"/>
                  <a:pt x="6957" y="38351"/>
                </a:cubicBezTo>
                <a:cubicBezTo>
                  <a:pt x="7482" y="38272"/>
                  <a:pt x="8085" y="38246"/>
                  <a:pt x="8689" y="38194"/>
                </a:cubicBezTo>
                <a:cubicBezTo>
                  <a:pt x="9319" y="38141"/>
                  <a:pt x="9975" y="38089"/>
                  <a:pt x="10632" y="38062"/>
                </a:cubicBezTo>
                <a:cubicBezTo>
                  <a:pt x="11314" y="38036"/>
                  <a:pt x="12023" y="37984"/>
                  <a:pt x="12732" y="37984"/>
                </a:cubicBezTo>
                <a:lnTo>
                  <a:pt x="14858" y="37984"/>
                </a:lnTo>
                <a:cubicBezTo>
                  <a:pt x="15593" y="37984"/>
                  <a:pt x="16301" y="38036"/>
                  <a:pt x="17010" y="38062"/>
                </a:cubicBezTo>
                <a:cubicBezTo>
                  <a:pt x="17719" y="38089"/>
                  <a:pt x="18401" y="38167"/>
                  <a:pt x="19084" y="38220"/>
                </a:cubicBezTo>
                <a:cubicBezTo>
                  <a:pt x="19766" y="38246"/>
                  <a:pt x="20396" y="38351"/>
                  <a:pt x="21000" y="38430"/>
                </a:cubicBezTo>
                <a:cubicBezTo>
                  <a:pt x="21315" y="38456"/>
                  <a:pt x="21604" y="38482"/>
                  <a:pt x="21893" y="38535"/>
                </a:cubicBezTo>
                <a:cubicBezTo>
                  <a:pt x="22181" y="38561"/>
                  <a:pt x="22470" y="38614"/>
                  <a:pt x="22733" y="38666"/>
                </a:cubicBezTo>
                <a:cubicBezTo>
                  <a:pt x="23258" y="38745"/>
                  <a:pt x="23756" y="38824"/>
                  <a:pt x="24176" y="38902"/>
                </a:cubicBezTo>
                <a:cubicBezTo>
                  <a:pt x="24596" y="38981"/>
                  <a:pt x="24964" y="39060"/>
                  <a:pt x="25279" y="39112"/>
                </a:cubicBezTo>
                <a:cubicBezTo>
                  <a:pt x="25883" y="39244"/>
                  <a:pt x="26250" y="39322"/>
                  <a:pt x="26250" y="39322"/>
                </a:cubicBezTo>
                <a:cubicBezTo>
                  <a:pt x="26250" y="39322"/>
                  <a:pt x="25856" y="39270"/>
                  <a:pt x="25200" y="39191"/>
                </a:cubicBezTo>
                <a:cubicBezTo>
                  <a:pt x="24964" y="39165"/>
                  <a:pt x="24675" y="39139"/>
                  <a:pt x="24386" y="39086"/>
                </a:cubicBezTo>
                <a:cubicBezTo>
                  <a:pt x="24308" y="39086"/>
                  <a:pt x="24229" y="39086"/>
                  <a:pt x="24150" y="39060"/>
                </a:cubicBezTo>
                <a:cubicBezTo>
                  <a:pt x="24045" y="39060"/>
                  <a:pt x="23914" y="39060"/>
                  <a:pt x="23809" y="39034"/>
                </a:cubicBezTo>
                <a:cubicBezTo>
                  <a:pt x="23625" y="39007"/>
                  <a:pt x="23441" y="39007"/>
                  <a:pt x="23258" y="38981"/>
                </a:cubicBezTo>
                <a:cubicBezTo>
                  <a:pt x="22995" y="38955"/>
                  <a:pt x="22733" y="38955"/>
                  <a:pt x="22444" y="38929"/>
                </a:cubicBezTo>
                <a:cubicBezTo>
                  <a:pt x="21866" y="38876"/>
                  <a:pt x="21236" y="38850"/>
                  <a:pt x="20580" y="38824"/>
                </a:cubicBezTo>
                <a:cubicBezTo>
                  <a:pt x="19924" y="38797"/>
                  <a:pt x="19241" y="38771"/>
                  <a:pt x="18506" y="38771"/>
                </a:cubicBezTo>
                <a:cubicBezTo>
                  <a:pt x="18152" y="38758"/>
                  <a:pt x="17791" y="38751"/>
                  <a:pt x="17424" y="38751"/>
                </a:cubicBezTo>
                <a:cubicBezTo>
                  <a:pt x="17056" y="38751"/>
                  <a:pt x="16682" y="38758"/>
                  <a:pt x="16301" y="38771"/>
                </a:cubicBezTo>
                <a:cubicBezTo>
                  <a:pt x="15934" y="38797"/>
                  <a:pt x="15540" y="38797"/>
                  <a:pt x="15173" y="38824"/>
                </a:cubicBezTo>
                <a:cubicBezTo>
                  <a:pt x="14779" y="38824"/>
                  <a:pt x="14412" y="38850"/>
                  <a:pt x="14018" y="38876"/>
                </a:cubicBezTo>
                <a:cubicBezTo>
                  <a:pt x="13624" y="38902"/>
                  <a:pt x="13257" y="38929"/>
                  <a:pt x="12863" y="38955"/>
                </a:cubicBezTo>
                <a:cubicBezTo>
                  <a:pt x="12495" y="38981"/>
                  <a:pt x="12102" y="39034"/>
                  <a:pt x="11734" y="39060"/>
                </a:cubicBezTo>
                <a:cubicBezTo>
                  <a:pt x="11367" y="39086"/>
                  <a:pt x="10973" y="39139"/>
                  <a:pt x="10632" y="39191"/>
                </a:cubicBezTo>
                <a:cubicBezTo>
                  <a:pt x="10264" y="39244"/>
                  <a:pt x="9897" y="39296"/>
                  <a:pt x="9529" y="39349"/>
                </a:cubicBezTo>
                <a:cubicBezTo>
                  <a:pt x="8820" y="39427"/>
                  <a:pt x="8138" y="39559"/>
                  <a:pt x="7482" y="39690"/>
                </a:cubicBezTo>
                <a:cubicBezTo>
                  <a:pt x="7167" y="39769"/>
                  <a:pt x="6852" y="39821"/>
                  <a:pt x="6537" y="39874"/>
                </a:cubicBezTo>
                <a:cubicBezTo>
                  <a:pt x="6248" y="39952"/>
                  <a:pt x="5959" y="40031"/>
                  <a:pt x="5670" y="40110"/>
                </a:cubicBezTo>
                <a:cubicBezTo>
                  <a:pt x="5119" y="40241"/>
                  <a:pt x="4594" y="40399"/>
                  <a:pt x="4148" y="40530"/>
                </a:cubicBezTo>
                <a:cubicBezTo>
                  <a:pt x="3702" y="40661"/>
                  <a:pt x="3334" y="40792"/>
                  <a:pt x="3019" y="40924"/>
                </a:cubicBezTo>
                <a:cubicBezTo>
                  <a:pt x="2704" y="41029"/>
                  <a:pt x="2468" y="41134"/>
                  <a:pt x="2284" y="41212"/>
                </a:cubicBezTo>
                <a:cubicBezTo>
                  <a:pt x="2127" y="41291"/>
                  <a:pt x="2048" y="41344"/>
                  <a:pt x="2048" y="41344"/>
                </a:cubicBezTo>
                <a:cubicBezTo>
                  <a:pt x="2048" y="41344"/>
                  <a:pt x="2127" y="41291"/>
                  <a:pt x="2310" y="41265"/>
                </a:cubicBezTo>
                <a:cubicBezTo>
                  <a:pt x="2468" y="41212"/>
                  <a:pt x="2730" y="41160"/>
                  <a:pt x="3072" y="41081"/>
                </a:cubicBezTo>
                <a:cubicBezTo>
                  <a:pt x="3387" y="41002"/>
                  <a:pt x="3780" y="40924"/>
                  <a:pt x="4227" y="40845"/>
                </a:cubicBezTo>
                <a:cubicBezTo>
                  <a:pt x="4542" y="40792"/>
                  <a:pt x="4883" y="40714"/>
                  <a:pt x="5250" y="40661"/>
                </a:cubicBezTo>
                <a:lnTo>
                  <a:pt x="5250" y="40661"/>
                </a:lnTo>
                <a:cubicBezTo>
                  <a:pt x="4883" y="47013"/>
                  <a:pt x="4542" y="55413"/>
                  <a:pt x="4542" y="64679"/>
                </a:cubicBezTo>
                <a:cubicBezTo>
                  <a:pt x="4542" y="72607"/>
                  <a:pt x="5014" y="81190"/>
                  <a:pt x="5434" y="87385"/>
                </a:cubicBezTo>
                <a:cubicBezTo>
                  <a:pt x="5907" y="87569"/>
                  <a:pt x="6484" y="87779"/>
                  <a:pt x="7167" y="88015"/>
                </a:cubicBezTo>
                <a:cubicBezTo>
                  <a:pt x="7665" y="88173"/>
                  <a:pt x="8190" y="88356"/>
                  <a:pt x="8794" y="88514"/>
                </a:cubicBezTo>
                <a:cubicBezTo>
                  <a:pt x="9372" y="88671"/>
                  <a:pt x="9975" y="88829"/>
                  <a:pt x="10632" y="88960"/>
                </a:cubicBezTo>
                <a:cubicBezTo>
                  <a:pt x="11288" y="89118"/>
                  <a:pt x="11944" y="89223"/>
                  <a:pt x="12627" y="89328"/>
                </a:cubicBezTo>
                <a:cubicBezTo>
                  <a:pt x="13309" y="89459"/>
                  <a:pt x="14018" y="89538"/>
                  <a:pt x="14727" y="89590"/>
                </a:cubicBezTo>
                <a:cubicBezTo>
                  <a:pt x="15435" y="89669"/>
                  <a:pt x="16144" y="89721"/>
                  <a:pt x="16826" y="89721"/>
                </a:cubicBezTo>
                <a:cubicBezTo>
                  <a:pt x="17071" y="89721"/>
                  <a:pt x="17305" y="89733"/>
                  <a:pt x="17534" y="89733"/>
                </a:cubicBezTo>
                <a:cubicBezTo>
                  <a:pt x="17649" y="89733"/>
                  <a:pt x="17763" y="89730"/>
                  <a:pt x="17876" y="89721"/>
                </a:cubicBezTo>
                <a:lnTo>
                  <a:pt x="18874" y="89721"/>
                </a:lnTo>
                <a:cubicBezTo>
                  <a:pt x="19556" y="89695"/>
                  <a:pt x="20186" y="89643"/>
                  <a:pt x="20816" y="89564"/>
                </a:cubicBezTo>
                <a:cubicBezTo>
                  <a:pt x="21105" y="89538"/>
                  <a:pt x="21394" y="89511"/>
                  <a:pt x="21683" y="89459"/>
                </a:cubicBezTo>
                <a:cubicBezTo>
                  <a:pt x="21971" y="89433"/>
                  <a:pt x="22260" y="89380"/>
                  <a:pt x="22523" y="89354"/>
                </a:cubicBezTo>
                <a:cubicBezTo>
                  <a:pt x="23048" y="89249"/>
                  <a:pt x="23520" y="89170"/>
                  <a:pt x="23940" y="89065"/>
                </a:cubicBezTo>
                <a:cubicBezTo>
                  <a:pt x="24386" y="88960"/>
                  <a:pt x="24754" y="88881"/>
                  <a:pt x="25043" y="88803"/>
                </a:cubicBezTo>
                <a:cubicBezTo>
                  <a:pt x="25387" y="88713"/>
                  <a:pt x="25654" y="88640"/>
                  <a:pt x="25820" y="88594"/>
                </a:cubicBezTo>
                <a:lnTo>
                  <a:pt x="25820" y="88594"/>
                </a:lnTo>
                <a:cubicBezTo>
                  <a:pt x="25642" y="88645"/>
                  <a:pt x="25348" y="88732"/>
                  <a:pt x="24964" y="88855"/>
                </a:cubicBezTo>
                <a:cubicBezTo>
                  <a:pt x="24649" y="88960"/>
                  <a:pt x="24255" y="89039"/>
                  <a:pt x="23783" y="89170"/>
                </a:cubicBezTo>
                <a:cubicBezTo>
                  <a:pt x="23678" y="89196"/>
                  <a:pt x="23546" y="89223"/>
                  <a:pt x="23441" y="89275"/>
                </a:cubicBezTo>
                <a:cubicBezTo>
                  <a:pt x="23310" y="89301"/>
                  <a:pt x="23179" y="89328"/>
                  <a:pt x="23048" y="89354"/>
                </a:cubicBezTo>
                <a:cubicBezTo>
                  <a:pt x="22811" y="89406"/>
                  <a:pt x="22523" y="89485"/>
                  <a:pt x="22260" y="89538"/>
                </a:cubicBezTo>
                <a:cubicBezTo>
                  <a:pt x="21971" y="89590"/>
                  <a:pt x="21683" y="89643"/>
                  <a:pt x="21368" y="89721"/>
                </a:cubicBezTo>
                <a:cubicBezTo>
                  <a:pt x="21053" y="89774"/>
                  <a:pt x="20738" y="89826"/>
                  <a:pt x="20423" y="89879"/>
                </a:cubicBezTo>
                <a:cubicBezTo>
                  <a:pt x="20081" y="89931"/>
                  <a:pt x="19740" y="89984"/>
                  <a:pt x="19399" y="90036"/>
                </a:cubicBezTo>
                <a:cubicBezTo>
                  <a:pt x="19058" y="90063"/>
                  <a:pt x="18716" y="90141"/>
                  <a:pt x="18349" y="90168"/>
                </a:cubicBezTo>
                <a:cubicBezTo>
                  <a:pt x="17640" y="90246"/>
                  <a:pt x="16905" y="90299"/>
                  <a:pt x="16144" y="90325"/>
                </a:cubicBezTo>
                <a:cubicBezTo>
                  <a:pt x="15750" y="90351"/>
                  <a:pt x="15383" y="90351"/>
                  <a:pt x="14989" y="90351"/>
                </a:cubicBezTo>
                <a:lnTo>
                  <a:pt x="14438" y="90351"/>
                </a:lnTo>
                <a:lnTo>
                  <a:pt x="13860" y="90325"/>
                </a:lnTo>
                <a:cubicBezTo>
                  <a:pt x="13073" y="90325"/>
                  <a:pt x="12312" y="90273"/>
                  <a:pt x="11577" y="90194"/>
                </a:cubicBezTo>
                <a:cubicBezTo>
                  <a:pt x="10815" y="90115"/>
                  <a:pt x="10080" y="90036"/>
                  <a:pt x="9372" y="89905"/>
                </a:cubicBezTo>
                <a:cubicBezTo>
                  <a:pt x="8663" y="89800"/>
                  <a:pt x="7980" y="89669"/>
                  <a:pt x="7324" y="89511"/>
                </a:cubicBezTo>
                <a:cubicBezTo>
                  <a:pt x="6668" y="89380"/>
                  <a:pt x="6064" y="89223"/>
                  <a:pt x="5513" y="89065"/>
                </a:cubicBezTo>
                <a:cubicBezTo>
                  <a:pt x="4410" y="88750"/>
                  <a:pt x="3492" y="88435"/>
                  <a:pt x="2835" y="88173"/>
                </a:cubicBezTo>
                <a:cubicBezTo>
                  <a:pt x="2206" y="87936"/>
                  <a:pt x="1864" y="87779"/>
                  <a:pt x="1864" y="87779"/>
                </a:cubicBezTo>
                <a:lnTo>
                  <a:pt x="1864" y="87779"/>
                </a:lnTo>
                <a:cubicBezTo>
                  <a:pt x="1864" y="87779"/>
                  <a:pt x="1943" y="87831"/>
                  <a:pt x="2100" y="87936"/>
                </a:cubicBezTo>
                <a:cubicBezTo>
                  <a:pt x="2258" y="88015"/>
                  <a:pt x="2468" y="88173"/>
                  <a:pt x="2783" y="88330"/>
                </a:cubicBezTo>
                <a:cubicBezTo>
                  <a:pt x="3072" y="88488"/>
                  <a:pt x="3439" y="88698"/>
                  <a:pt x="3885" y="88881"/>
                </a:cubicBezTo>
                <a:cubicBezTo>
                  <a:pt x="4305" y="89091"/>
                  <a:pt x="4804" y="89301"/>
                  <a:pt x="5355" y="89511"/>
                </a:cubicBezTo>
                <a:cubicBezTo>
                  <a:pt x="5434" y="89538"/>
                  <a:pt x="5513" y="89590"/>
                  <a:pt x="5592" y="89616"/>
                </a:cubicBezTo>
                <a:cubicBezTo>
                  <a:pt x="5644" y="90351"/>
                  <a:pt x="5697" y="91034"/>
                  <a:pt x="5749" y="91664"/>
                </a:cubicBezTo>
                <a:lnTo>
                  <a:pt x="5802" y="91664"/>
                </a:lnTo>
                <a:cubicBezTo>
                  <a:pt x="6222" y="91795"/>
                  <a:pt x="6694" y="91900"/>
                  <a:pt x="7193" y="92031"/>
                </a:cubicBezTo>
                <a:cubicBezTo>
                  <a:pt x="7718" y="92163"/>
                  <a:pt x="8269" y="92268"/>
                  <a:pt x="8873" y="92399"/>
                </a:cubicBezTo>
                <a:cubicBezTo>
                  <a:pt x="9162" y="92451"/>
                  <a:pt x="9477" y="92504"/>
                  <a:pt x="9792" y="92556"/>
                </a:cubicBezTo>
                <a:cubicBezTo>
                  <a:pt x="10107" y="92609"/>
                  <a:pt x="10448" y="92661"/>
                  <a:pt x="10763" y="92714"/>
                </a:cubicBezTo>
                <a:cubicBezTo>
                  <a:pt x="11419" y="92793"/>
                  <a:pt x="12102" y="92898"/>
                  <a:pt x="12810" y="92950"/>
                </a:cubicBezTo>
                <a:cubicBezTo>
                  <a:pt x="13152" y="92976"/>
                  <a:pt x="13493" y="93003"/>
                  <a:pt x="13860" y="93029"/>
                </a:cubicBezTo>
                <a:cubicBezTo>
                  <a:pt x="14202" y="93055"/>
                  <a:pt x="14569" y="93055"/>
                  <a:pt x="14910" y="93081"/>
                </a:cubicBezTo>
                <a:cubicBezTo>
                  <a:pt x="15265" y="93094"/>
                  <a:pt x="15626" y="93101"/>
                  <a:pt x="15983" y="93101"/>
                </a:cubicBezTo>
                <a:cubicBezTo>
                  <a:pt x="16341" y="93101"/>
                  <a:pt x="16695" y="93094"/>
                  <a:pt x="17036" y="93081"/>
                </a:cubicBezTo>
                <a:cubicBezTo>
                  <a:pt x="17133" y="93085"/>
                  <a:pt x="17230" y="93087"/>
                  <a:pt x="17326" y="93087"/>
                </a:cubicBezTo>
                <a:cubicBezTo>
                  <a:pt x="17932" y="93087"/>
                  <a:pt x="18521" y="93022"/>
                  <a:pt x="19110" y="92976"/>
                </a:cubicBezTo>
                <a:cubicBezTo>
                  <a:pt x="19766" y="92976"/>
                  <a:pt x="20423" y="92845"/>
                  <a:pt x="21026" y="92793"/>
                </a:cubicBezTo>
                <a:cubicBezTo>
                  <a:pt x="21341" y="92740"/>
                  <a:pt x="21630" y="92714"/>
                  <a:pt x="21919" y="92661"/>
                </a:cubicBezTo>
                <a:cubicBezTo>
                  <a:pt x="22208" y="92609"/>
                  <a:pt x="22470" y="92556"/>
                  <a:pt x="22733" y="92530"/>
                </a:cubicBezTo>
                <a:cubicBezTo>
                  <a:pt x="23258" y="92425"/>
                  <a:pt x="23756" y="92346"/>
                  <a:pt x="24176" y="92241"/>
                </a:cubicBezTo>
                <a:cubicBezTo>
                  <a:pt x="24596" y="92136"/>
                  <a:pt x="24990" y="92031"/>
                  <a:pt x="25279" y="91953"/>
                </a:cubicBezTo>
                <a:cubicBezTo>
                  <a:pt x="25882" y="91795"/>
                  <a:pt x="26250" y="91716"/>
                  <a:pt x="26250" y="91716"/>
                </a:cubicBezTo>
                <a:lnTo>
                  <a:pt x="26250" y="91716"/>
                </a:lnTo>
                <a:cubicBezTo>
                  <a:pt x="26250" y="91716"/>
                  <a:pt x="25856" y="91821"/>
                  <a:pt x="25226" y="92058"/>
                </a:cubicBezTo>
                <a:cubicBezTo>
                  <a:pt x="24911" y="92163"/>
                  <a:pt x="24491" y="92294"/>
                  <a:pt x="24045" y="92425"/>
                </a:cubicBezTo>
                <a:cubicBezTo>
                  <a:pt x="23599" y="92583"/>
                  <a:pt x="23074" y="92714"/>
                  <a:pt x="22523" y="92871"/>
                </a:cubicBezTo>
                <a:cubicBezTo>
                  <a:pt x="22234" y="92950"/>
                  <a:pt x="21945" y="93029"/>
                  <a:pt x="21630" y="93108"/>
                </a:cubicBezTo>
                <a:cubicBezTo>
                  <a:pt x="21499" y="93134"/>
                  <a:pt x="21368" y="93160"/>
                  <a:pt x="21210" y="93213"/>
                </a:cubicBezTo>
                <a:lnTo>
                  <a:pt x="21105" y="93213"/>
                </a:lnTo>
                <a:cubicBezTo>
                  <a:pt x="20501" y="93344"/>
                  <a:pt x="19845" y="93501"/>
                  <a:pt x="19189" y="93580"/>
                </a:cubicBezTo>
                <a:cubicBezTo>
                  <a:pt x="18506" y="93685"/>
                  <a:pt x="17798" y="93816"/>
                  <a:pt x="17089" y="93869"/>
                </a:cubicBezTo>
                <a:cubicBezTo>
                  <a:pt x="16380" y="93921"/>
                  <a:pt x="15645" y="94000"/>
                  <a:pt x="14937" y="94026"/>
                </a:cubicBezTo>
                <a:cubicBezTo>
                  <a:pt x="14569" y="94053"/>
                  <a:pt x="14202" y="94053"/>
                  <a:pt x="13834" y="94079"/>
                </a:cubicBezTo>
                <a:lnTo>
                  <a:pt x="12758" y="94079"/>
                </a:lnTo>
                <a:cubicBezTo>
                  <a:pt x="12417" y="94079"/>
                  <a:pt x="12102" y="94079"/>
                  <a:pt x="11787" y="94053"/>
                </a:cubicBezTo>
                <a:cubicBezTo>
                  <a:pt x="11603" y="94053"/>
                  <a:pt x="11419" y="94026"/>
                  <a:pt x="11235" y="94026"/>
                </a:cubicBezTo>
                <a:cubicBezTo>
                  <a:pt x="11052" y="94000"/>
                  <a:pt x="10868" y="94000"/>
                  <a:pt x="10684" y="93974"/>
                </a:cubicBezTo>
                <a:cubicBezTo>
                  <a:pt x="10317" y="93948"/>
                  <a:pt x="9949" y="93895"/>
                  <a:pt x="9582" y="93843"/>
                </a:cubicBezTo>
                <a:cubicBezTo>
                  <a:pt x="8873" y="93764"/>
                  <a:pt x="8164" y="93659"/>
                  <a:pt x="7508" y="93528"/>
                </a:cubicBezTo>
                <a:cubicBezTo>
                  <a:pt x="6878" y="93396"/>
                  <a:pt x="6248" y="93265"/>
                  <a:pt x="5697" y="93108"/>
                </a:cubicBezTo>
                <a:cubicBezTo>
                  <a:pt x="4568" y="92819"/>
                  <a:pt x="3623" y="92478"/>
                  <a:pt x="2993" y="92241"/>
                </a:cubicBezTo>
                <a:cubicBezTo>
                  <a:pt x="2678" y="92136"/>
                  <a:pt x="2415" y="92031"/>
                  <a:pt x="2258" y="91953"/>
                </a:cubicBezTo>
                <a:cubicBezTo>
                  <a:pt x="2074" y="91874"/>
                  <a:pt x="1996" y="91848"/>
                  <a:pt x="1995" y="91848"/>
                </a:cubicBezTo>
                <a:lnTo>
                  <a:pt x="1995" y="91848"/>
                </a:lnTo>
                <a:cubicBezTo>
                  <a:pt x="1996" y="91848"/>
                  <a:pt x="2074" y="91900"/>
                  <a:pt x="2232" y="92005"/>
                </a:cubicBezTo>
                <a:cubicBezTo>
                  <a:pt x="2389" y="92084"/>
                  <a:pt x="2625" y="92241"/>
                  <a:pt x="2914" y="92399"/>
                </a:cubicBezTo>
                <a:cubicBezTo>
                  <a:pt x="3229" y="92556"/>
                  <a:pt x="3597" y="92766"/>
                  <a:pt x="4043" y="92950"/>
                </a:cubicBezTo>
                <a:cubicBezTo>
                  <a:pt x="4489" y="93160"/>
                  <a:pt x="4988" y="93370"/>
                  <a:pt x="5539" y="93554"/>
                </a:cubicBezTo>
                <a:cubicBezTo>
                  <a:pt x="5670" y="93606"/>
                  <a:pt x="5802" y="93659"/>
                  <a:pt x="5933" y="93685"/>
                </a:cubicBezTo>
                <a:cubicBezTo>
                  <a:pt x="6064" y="95260"/>
                  <a:pt x="6143" y="96153"/>
                  <a:pt x="6143" y="96153"/>
                </a:cubicBezTo>
                <a:cubicBezTo>
                  <a:pt x="2757" y="95024"/>
                  <a:pt x="998" y="93291"/>
                  <a:pt x="998" y="90955"/>
                </a:cubicBezTo>
                <a:lnTo>
                  <a:pt x="998" y="30529"/>
                </a:lnTo>
                <a:cubicBezTo>
                  <a:pt x="998" y="28586"/>
                  <a:pt x="2520" y="28534"/>
                  <a:pt x="6143" y="28534"/>
                </a:cubicBezTo>
                <a:close/>
                <a:moveTo>
                  <a:pt x="29242" y="92635"/>
                </a:moveTo>
                <a:cubicBezTo>
                  <a:pt x="29242" y="92635"/>
                  <a:pt x="29242" y="92661"/>
                  <a:pt x="29242" y="92740"/>
                </a:cubicBezTo>
                <a:cubicBezTo>
                  <a:pt x="29242" y="92793"/>
                  <a:pt x="29242" y="92898"/>
                  <a:pt x="29216" y="93003"/>
                </a:cubicBezTo>
                <a:cubicBezTo>
                  <a:pt x="29190" y="93265"/>
                  <a:pt x="29138" y="93633"/>
                  <a:pt x="28928" y="94053"/>
                </a:cubicBezTo>
                <a:cubicBezTo>
                  <a:pt x="28718" y="94473"/>
                  <a:pt x="28376" y="94945"/>
                  <a:pt x="27930" y="95391"/>
                </a:cubicBezTo>
                <a:cubicBezTo>
                  <a:pt x="27458" y="95864"/>
                  <a:pt x="26880" y="96310"/>
                  <a:pt x="26198" y="96730"/>
                </a:cubicBezTo>
                <a:cubicBezTo>
                  <a:pt x="25515" y="97150"/>
                  <a:pt x="24728" y="97518"/>
                  <a:pt x="23861" y="97859"/>
                </a:cubicBezTo>
                <a:cubicBezTo>
                  <a:pt x="23021" y="98174"/>
                  <a:pt x="22103" y="98436"/>
                  <a:pt x="21131" y="98646"/>
                </a:cubicBezTo>
                <a:cubicBezTo>
                  <a:pt x="20160" y="98856"/>
                  <a:pt x="19136" y="99014"/>
                  <a:pt x="18113" y="99092"/>
                </a:cubicBezTo>
                <a:cubicBezTo>
                  <a:pt x="17089" y="99197"/>
                  <a:pt x="16013" y="99250"/>
                  <a:pt x="14989" y="99250"/>
                </a:cubicBezTo>
                <a:cubicBezTo>
                  <a:pt x="13913" y="99250"/>
                  <a:pt x="12863" y="99197"/>
                  <a:pt x="11839" y="99092"/>
                </a:cubicBezTo>
                <a:cubicBezTo>
                  <a:pt x="10789" y="99014"/>
                  <a:pt x="9792" y="98856"/>
                  <a:pt x="8820" y="98646"/>
                </a:cubicBezTo>
                <a:cubicBezTo>
                  <a:pt x="7849" y="98436"/>
                  <a:pt x="6930" y="98174"/>
                  <a:pt x="6064" y="97833"/>
                </a:cubicBezTo>
                <a:cubicBezTo>
                  <a:pt x="5224" y="97518"/>
                  <a:pt x="4437" y="97150"/>
                  <a:pt x="3754" y="96730"/>
                </a:cubicBezTo>
                <a:cubicBezTo>
                  <a:pt x="3072" y="96310"/>
                  <a:pt x="2468" y="95864"/>
                  <a:pt x="2022" y="95391"/>
                </a:cubicBezTo>
                <a:cubicBezTo>
                  <a:pt x="1575" y="94919"/>
                  <a:pt x="1234" y="94473"/>
                  <a:pt x="1024" y="94053"/>
                </a:cubicBezTo>
                <a:cubicBezTo>
                  <a:pt x="814" y="93633"/>
                  <a:pt x="736" y="93265"/>
                  <a:pt x="709" y="93003"/>
                </a:cubicBezTo>
                <a:cubicBezTo>
                  <a:pt x="709" y="92898"/>
                  <a:pt x="709" y="92793"/>
                  <a:pt x="709" y="92740"/>
                </a:cubicBezTo>
                <a:cubicBezTo>
                  <a:pt x="709" y="92661"/>
                  <a:pt x="709" y="92635"/>
                  <a:pt x="709" y="92635"/>
                </a:cubicBezTo>
                <a:cubicBezTo>
                  <a:pt x="709" y="92635"/>
                  <a:pt x="709" y="92661"/>
                  <a:pt x="736" y="92740"/>
                </a:cubicBezTo>
                <a:cubicBezTo>
                  <a:pt x="736" y="92766"/>
                  <a:pt x="736" y="92793"/>
                  <a:pt x="736" y="92845"/>
                </a:cubicBezTo>
                <a:cubicBezTo>
                  <a:pt x="762" y="92898"/>
                  <a:pt x="762" y="92950"/>
                  <a:pt x="788" y="93003"/>
                </a:cubicBezTo>
                <a:cubicBezTo>
                  <a:pt x="841" y="93239"/>
                  <a:pt x="972" y="93554"/>
                  <a:pt x="1234" y="93921"/>
                </a:cubicBezTo>
                <a:cubicBezTo>
                  <a:pt x="1470" y="94289"/>
                  <a:pt x="1864" y="94683"/>
                  <a:pt x="2337" y="95050"/>
                </a:cubicBezTo>
                <a:cubicBezTo>
                  <a:pt x="2809" y="95444"/>
                  <a:pt x="3413" y="95785"/>
                  <a:pt x="4069" y="96126"/>
                </a:cubicBezTo>
                <a:cubicBezTo>
                  <a:pt x="4752" y="96468"/>
                  <a:pt x="5513" y="96756"/>
                  <a:pt x="6353" y="96993"/>
                </a:cubicBezTo>
                <a:cubicBezTo>
                  <a:pt x="7193" y="97255"/>
                  <a:pt x="8085" y="97439"/>
                  <a:pt x="9030" y="97596"/>
                </a:cubicBezTo>
                <a:cubicBezTo>
                  <a:pt x="9949" y="97754"/>
                  <a:pt x="10920" y="97885"/>
                  <a:pt x="11944" y="97938"/>
                </a:cubicBezTo>
                <a:cubicBezTo>
                  <a:pt x="12915" y="98016"/>
                  <a:pt x="13965" y="98043"/>
                  <a:pt x="14963" y="98043"/>
                </a:cubicBezTo>
                <a:cubicBezTo>
                  <a:pt x="16013" y="98043"/>
                  <a:pt x="17010" y="98016"/>
                  <a:pt x="18008" y="97938"/>
                </a:cubicBezTo>
                <a:cubicBezTo>
                  <a:pt x="19005" y="97885"/>
                  <a:pt x="19976" y="97754"/>
                  <a:pt x="20921" y="97596"/>
                </a:cubicBezTo>
                <a:cubicBezTo>
                  <a:pt x="21866" y="97439"/>
                  <a:pt x="22759" y="97255"/>
                  <a:pt x="23573" y="96993"/>
                </a:cubicBezTo>
                <a:cubicBezTo>
                  <a:pt x="24413" y="96756"/>
                  <a:pt x="25174" y="96468"/>
                  <a:pt x="25856" y="96126"/>
                </a:cubicBezTo>
                <a:cubicBezTo>
                  <a:pt x="26539" y="95785"/>
                  <a:pt x="27143" y="95444"/>
                  <a:pt x="27615" y="95050"/>
                </a:cubicBezTo>
                <a:cubicBezTo>
                  <a:pt x="28088" y="94683"/>
                  <a:pt x="28455" y="94289"/>
                  <a:pt x="28718" y="93921"/>
                </a:cubicBezTo>
                <a:cubicBezTo>
                  <a:pt x="28954" y="93554"/>
                  <a:pt x="29085" y="93239"/>
                  <a:pt x="29164" y="93003"/>
                </a:cubicBezTo>
                <a:cubicBezTo>
                  <a:pt x="29164" y="92950"/>
                  <a:pt x="29190" y="92898"/>
                  <a:pt x="29190" y="92845"/>
                </a:cubicBezTo>
                <a:cubicBezTo>
                  <a:pt x="29216" y="92793"/>
                  <a:pt x="29216" y="92766"/>
                  <a:pt x="29216" y="92740"/>
                </a:cubicBezTo>
                <a:cubicBezTo>
                  <a:pt x="29216" y="92661"/>
                  <a:pt x="29242" y="92635"/>
                  <a:pt x="29242" y="92635"/>
                </a:cubicBezTo>
                <a:close/>
                <a:moveTo>
                  <a:pt x="15147" y="1"/>
                </a:moveTo>
                <a:cubicBezTo>
                  <a:pt x="13519" y="1"/>
                  <a:pt x="12180" y="1339"/>
                  <a:pt x="12180" y="2993"/>
                </a:cubicBezTo>
                <a:cubicBezTo>
                  <a:pt x="12180" y="3807"/>
                  <a:pt x="12522" y="4568"/>
                  <a:pt x="13047" y="5093"/>
                </a:cubicBezTo>
                <a:lnTo>
                  <a:pt x="12417" y="6458"/>
                </a:lnTo>
                <a:cubicBezTo>
                  <a:pt x="12233" y="6825"/>
                  <a:pt x="12207" y="7245"/>
                  <a:pt x="12364" y="7613"/>
                </a:cubicBezTo>
                <a:cubicBezTo>
                  <a:pt x="12443" y="7875"/>
                  <a:pt x="12600" y="8059"/>
                  <a:pt x="12784" y="8243"/>
                </a:cubicBezTo>
                <a:lnTo>
                  <a:pt x="12154" y="9582"/>
                </a:lnTo>
                <a:cubicBezTo>
                  <a:pt x="12061" y="9563"/>
                  <a:pt x="11968" y="9554"/>
                  <a:pt x="11876" y="9554"/>
                </a:cubicBezTo>
                <a:cubicBezTo>
                  <a:pt x="11709" y="9554"/>
                  <a:pt x="11545" y="9583"/>
                  <a:pt x="11393" y="9634"/>
                </a:cubicBezTo>
                <a:cubicBezTo>
                  <a:pt x="11025" y="9792"/>
                  <a:pt x="10710" y="10054"/>
                  <a:pt x="10553" y="10422"/>
                </a:cubicBezTo>
                <a:lnTo>
                  <a:pt x="9634" y="12364"/>
                </a:lnTo>
                <a:cubicBezTo>
                  <a:pt x="9319" y="12994"/>
                  <a:pt x="9503" y="13703"/>
                  <a:pt x="10002" y="14149"/>
                </a:cubicBezTo>
                <a:lnTo>
                  <a:pt x="9372" y="15435"/>
                </a:lnTo>
                <a:cubicBezTo>
                  <a:pt x="9296" y="15423"/>
                  <a:pt x="9219" y="15416"/>
                  <a:pt x="9142" y="15416"/>
                </a:cubicBezTo>
                <a:cubicBezTo>
                  <a:pt x="8583" y="15416"/>
                  <a:pt x="8024" y="15744"/>
                  <a:pt x="7770" y="16275"/>
                </a:cubicBezTo>
                <a:lnTo>
                  <a:pt x="6852" y="18218"/>
                </a:lnTo>
                <a:cubicBezTo>
                  <a:pt x="6668" y="18585"/>
                  <a:pt x="6668" y="19005"/>
                  <a:pt x="6799" y="19373"/>
                </a:cubicBezTo>
                <a:cubicBezTo>
                  <a:pt x="6878" y="19609"/>
                  <a:pt x="7035" y="19819"/>
                  <a:pt x="7219" y="20003"/>
                </a:cubicBezTo>
                <a:lnTo>
                  <a:pt x="6589" y="21341"/>
                </a:lnTo>
                <a:cubicBezTo>
                  <a:pt x="6496" y="21323"/>
                  <a:pt x="6406" y="21314"/>
                  <a:pt x="6318" y="21314"/>
                </a:cubicBezTo>
                <a:cubicBezTo>
                  <a:pt x="6156" y="21314"/>
                  <a:pt x="5997" y="21343"/>
                  <a:pt x="5828" y="21394"/>
                </a:cubicBezTo>
                <a:cubicBezTo>
                  <a:pt x="5460" y="21551"/>
                  <a:pt x="5145" y="21814"/>
                  <a:pt x="4988" y="22181"/>
                </a:cubicBezTo>
                <a:lnTo>
                  <a:pt x="4069" y="24124"/>
                </a:lnTo>
                <a:cubicBezTo>
                  <a:pt x="3885" y="24518"/>
                  <a:pt x="3885" y="24938"/>
                  <a:pt x="4017" y="25331"/>
                </a:cubicBezTo>
                <a:cubicBezTo>
                  <a:pt x="1339" y="26171"/>
                  <a:pt x="1" y="27458"/>
                  <a:pt x="1" y="29137"/>
                </a:cubicBezTo>
                <a:lnTo>
                  <a:pt x="1" y="92635"/>
                </a:lnTo>
                <a:cubicBezTo>
                  <a:pt x="1" y="94394"/>
                  <a:pt x="1339" y="96258"/>
                  <a:pt x="3597" y="97675"/>
                </a:cubicBezTo>
                <a:cubicBezTo>
                  <a:pt x="5539" y="98856"/>
                  <a:pt x="9057" y="100274"/>
                  <a:pt x="14963" y="100274"/>
                </a:cubicBezTo>
                <a:cubicBezTo>
                  <a:pt x="20869" y="100274"/>
                  <a:pt x="24413" y="98856"/>
                  <a:pt x="26329" y="97675"/>
                </a:cubicBezTo>
                <a:cubicBezTo>
                  <a:pt x="28586" y="96258"/>
                  <a:pt x="29951" y="94394"/>
                  <a:pt x="29951" y="92635"/>
                </a:cubicBezTo>
                <a:lnTo>
                  <a:pt x="29951" y="29137"/>
                </a:lnTo>
                <a:cubicBezTo>
                  <a:pt x="29951" y="27379"/>
                  <a:pt x="28455" y="26066"/>
                  <a:pt x="25541" y="25200"/>
                </a:cubicBezTo>
                <a:cubicBezTo>
                  <a:pt x="25541" y="24990"/>
                  <a:pt x="25515" y="24780"/>
                  <a:pt x="25436" y="24570"/>
                </a:cubicBezTo>
                <a:lnTo>
                  <a:pt x="24596" y="22575"/>
                </a:lnTo>
                <a:cubicBezTo>
                  <a:pt x="24335" y="22005"/>
                  <a:pt x="23794" y="21671"/>
                  <a:pt x="23208" y="21671"/>
                </a:cubicBezTo>
                <a:cubicBezTo>
                  <a:pt x="23146" y="21671"/>
                  <a:pt x="23084" y="21675"/>
                  <a:pt x="23021" y="21683"/>
                </a:cubicBezTo>
                <a:lnTo>
                  <a:pt x="22444" y="20318"/>
                </a:lnTo>
                <a:cubicBezTo>
                  <a:pt x="22943" y="19898"/>
                  <a:pt x="23153" y="19189"/>
                  <a:pt x="22890" y="18559"/>
                </a:cubicBezTo>
                <a:lnTo>
                  <a:pt x="22050" y="16564"/>
                </a:lnTo>
                <a:cubicBezTo>
                  <a:pt x="21813" y="15994"/>
                  <a:pt x="21253" y="15660"/>
                  <a:pt x="20662" y="15660"/>
                </a:cubicBezTo>
                <a:cubicBezTo>
                  <a:pt x="20600" y="15660"/>
                  <a:pt x="20538" y="15664"/>
                  <a:pt x="20475" y="15671"/>
                </a:cubicBezTo>
                <a:lnTo>
                  <a:pt x="19924" y="14333"/>
                </a:lnTo>
                <a:cubicBezTo>
                  <a:pt x="20423" y="13939"/>
                  <a:pt x="20633" y="13204"/>
                  <a:pt x="20344" y="12574"/>
                </a:cubicBezTo>
                <a:lnTo>
                  <a:pt x="19504" y="10605"/>
                </a:lnTo>
                <a:cubicBezTo>
                  <a:pt x="19346" y="10238"/>
                  <a:pt x="19058" y="9949"/>
                  <a:pt x="18690" y="9792"/>
                </a:cubicBezTo>
                <a:cubicBezTo>
                  <a:pt x="18510" y="9711"/>
                  <a:pt x="18314" y="9677"/>
                  <a:pt x="18126" y="9677"/>
                </a:cubicBezTo>
                <a:cubicBezTo>
                  <a:pt x="18068" y="9677"/>
                  <a:pt x="18011" y="9680"/>
                  <a:pt x="17955" y="9687"/>
                </a:cubicBezTo>
                <a:lnTo>
                  <a:pt x="17378" y="8322"/>
                </a:lnTo>
                <a:cubicBezTo>
                  <a:pt x="17561" y="8164"/>
                  <a:pt x="17719" y="7980"/>
                  <a:pt x="17824" y="7718"/>
                </a:cubicBezTo>
                <a:cubicBezTo>
                  <a:pt x="17981" y="7350"/>
                  <a:pt x="17955" y="6957"/>
                  <a:pt x="17798" y="6589"/>
                </a:cubicBezTo>
                <a:lnTo>
                  <a:pt x="17194" y="5145"/>
                </a:lnTo>
                <a:cubicBezTo>
                  <a:pt x="17771" y="4620"/>
                  <a:pt x="18139" y="3833"/>
                  <a:pt x="18139" y="2993"/>
                </a:cubicBezTo>
                <a:cubicBezTo>
                  <a:pt x="18139" y="1339"/>
                  <a:pt x="16800" y="1"/>
                  <a:pt x="151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/>
          <p:nvPr/>
        </p:nvSpPr>
        <p:spPr>
          <a:xfrm flipH="1">
            <a:off x="6800199" y="641113"/>
            <a:ext cx="1117623" cy="1814701"/>
          </a:xfrm>
          <a:custGeom>
            <a:rect b="b" l="l" r="r" t="t"/>
            <a:pathLst>
              <a:path extrusionOk="0" h="63368" w="36934">
                <a:moveTo>
                  <a:pt x="32078" y="7561"/>
                </a:moveTo>
                <a:cubicBezTo>
                  <a:pt x="33075" y="8007"/>
                  <a:pt x="33679" y="8269"/>
                  <a:pt x="34073" y="8401"/>
                </a:cubicBezTo>
                <a:cubicBezTo>
                  <a:pt x="34047" y="8506"/>
                  <a:pt x="34020" y="8611"/>
                  <a:pt x="33994" y="8742"/>
                </a:cubicBezTo>
                <a:cubicBezTo>
                  <a:pt x="33889" y="9188"/>
                  <a:pt x="33784" y="9582"/>
                  <a:pt x="33679" y="9975"/>
                </a:cubicBezTo>
                <a:cubicBezTo>
                  <a:pt x="33600" y="10264"/>
                  <a:pt x="33522" y="10527"/>
                  <a:pt x="33469" y="10763"/>
                </a:cubicBezTo>
                <a:cubicBezTo>
                  <a:pt x="33207" y="10080"/>
                  <a:pt x="32839" y="9556"/>
                  <a:pt x="32498" y="9162"/>
                </a:cubicBezTo>
                <a:cubicBezTo>
                  <a:pt x="32235" y="8873"/>
                  <a:pt x="31973" y="8637"/>
                  <a:pt x="31710" y="8427"/>
                </a:cubicBezTo>
                <a:cubicBezTo>
                  <a:pt x="31842" y="8164"/>
                  <a:pt x="31973" y="7876"/>
                  <a:pt x="32078" y="7561"/>
                </a:cubicBezTo>
                <a:close/>
                <a:moveTo>
                  <a:pt x="34596" y="13335"/>
                </a:moveTo>
                <a:cubicBezTo>
                  <a:pt x="34582" y="13335"/>
                  <a:pt x="34572" y="13335"/>
                  <a:pt x="34572" y="13335"/>
                </a:cubicBezTo>
                <a:cubicBezTo>
                  <a:pt x="34580" y="13335"/>
                  <a:pt x="34588" y="13335"/>
                  <a:pt x="34596" y="13335"/>
                </a:cubicBezTo>
                <a:close/>
                <a:moveTo>
                  <a:pt x="10054" y="28691"/>
                </a:moveTo>
                <a:lnTo>
                  <a:pt x="10081" y="28849"/>
                </a:lnTo>
                <a:cubicBezTo>
                  <a:pt x="10107" y="29006"/>
                  <a:pt x="10186" y="29138"/>
                  <a:pt x="10264" y="29243"/>
                </a:cubicBezTo>
                <a:cubicBezTo>
                  <a:pt x="10186" y="29190"/>
                  <a:pt x="10107" y="29138"/>
                  <a:pt x="10028" y="29085"/>
                </a:cubicBezTo>
                <a:cubicBezTo>
                  <a:pt x="10028" y="28954"/>
                  <a:pt x="10028" y="28823"/>
                  <a:pt x="10054" y="28691"/>
                </a:cubicBezTo>
                <a:close/>
                <a:moveTo>
                  <a:pt x="27353" y="1"/>
                </a:moveTo>
                <a:cubicBezTo>
                  <a:pt x="25227" y="1"/>
                  <a:pt x="23520" y="1366"/>
                  <a:pt x="22917" y="3597"/>
                </a:cubicBezTo>
                <a:cubicBezTo>
                  <a:pt x="22313" y="5749"/>
                  <a:pt x="22759" y="7508"/>
                  <a:pt x="23310" y="8663"/>
                </a:cubicBezTo>
                <a:cubicBezTo>
                  <a:pt x="23232" y="8689"/>
                  <a:pt x="23179" y="8716"/>
                  <a:pt x="23153" y="8742"/>
                </a:cubicBezTo>
                <a:cubicBezTo>
                  <a:pt x="22077" y="9031"/>
                  <a:pt x="21027" y="9713"/>
                  <a:pt x="20213" y="10343"/>
                </a:cubicBezTo>
                <a:cubicBezTo>
                  <a:pt x="20187" y="10159"/>
                  <a:pt x="20187" y="9975"/>
                  <a:pt x="20187" y="9765"/>
                </a:cubicBezTo>
                <a:cubicBezTo>
                  <a:pt x="20161" y="9319"/>
                  <a:pt x="20108" y="8716"/>
                  <a:pt x="20056" y="8269"/>
                </a:cubicBezTo>
                <a:cubicBezTo>
                  <a:pt x="20266" y="8059"/>
                  <a:pt x="20502" y="7823"/>
                  <a:pt x="20659" y="7508"/>
                </a:cubicBezTo>
                <a:cubicBezTo>
                  <a:pt x="21079" y="6747"/>
                  <a:pt x="21158" y="5329"/>
                  <a:pt x="20817" y="4306"/>
                </a:cubicBezTo>
                <a:cubicBezTo>
                  <a:pt x="20528" y="3439"/>
                  <a:pt x="19951" y="2809"/>
                  <a:pt x="19189" y="2468"/>
                </a:cubicBezTo>
                <a:cubicBezTo>
                  <a:pt x="18612" y="2232"/>
                  <a:pt x="17877" y="2074"/>
                  <a:pt x="17142" y="2074"/>
                </a:cubicBezTo>
                <a:cubicBezTo>
                  <a:pt x="15094" y="2074"/>
                  <a:pt x="13572" y="3124"/>
                  <a:pt x="13283" y="4752"/>
                </a:cubicBezTo>
                <a:cubicBezTo>
                  <a:pt x="12994" y="6274"/>
                  <a:pt x="13362" y="7272"/>
                  <a:pt x="13651" y="8086"/>
                </a:cubicBezTo>
                <a:cubicBezTo>
                  <a:pt x="13703" y="8296"/>
                  <a:pt x="13782" y="8506"/>
                  <a:pt x="13834" y="8716"/>
                </a:cubicBezTo>
                <a:cubicBezTo>
                  <a:pt x="13861" y="8847"/>
                  <a:pt x="13913" y="8978"/>
                  <a:pt x="13939" y="9162"/>
                </a:cubicBezTo>
                <a:cubicBezTo>
                  <a:pt x="13336" y="9319"/>
                  <a:pt x="12758" y="9660"/>
                  <a:pt x="12207" y="10133"/>
                </a:cubicBezTo>
                <a:cubicBezTo>
                  <a:pt x="11157" y="11130"/>
                  <a:pt x="10658" y="12023"/>
                  <a:pt x="10684" y="12994"/>
                </a:cubicBezTo>
                <a:cubicBezTo>
                  <a:pt x="10711" y="13729"/>
                  <a:pt x="11078" y="14438"/>
                  <a:pt x="11734" y="14963"/>
                </a:cubicBezTo>
                <a:cubicBezTo>
                  <a:pt x="12522" y="15619"/>
                  <a:pt x="13703" y="16039"/>
                  <a:pt x="14386" y="16223"/>
                </a:cubicBezTo>
                <a:cubicBezTo>
                  <a:pt x="14858" y="16853"/>
                  <a:pt x="15619" y="17693"/>
                  <a:pt x="16801" y="18900"/>
                </a:cubicBezTo>
                <a:cubicBezTo>
                  <a:pt x="16538" y="19294"/>
                  <a:pt x="16328" y="19662"/>
                  <a:pt x="16171" y="19950"/>
                </a:cubicBezTo>
                <a:cubicBezTo>
                  <a:pt x="16171" y="19977"/>
                  <a:pt x="16144" y="20003"/>
                  <a:pt x="16118" y="20055"/>
                </a:cubicBezTo>
                <a:cubicBezTo>
                  <a:pt x="15724" y="19767"/>
                  <a:pt x="15016" y="19189"/>
                  <a:pt x="13782" y="18060"/>
                </a:cubicBezTo>
                <a:cubicBezTo>
                  <a:pt x="12916" y="17273"/>
                  <a:pt x="12469" y="16879"/>
                  <a:pt x="12102" y="16669"/>
                </a:cubicBezTo>
                <a:cubicBezTo>
                  <a:pt x="11603" y="16380"/>
                  <a:pt x="11157" y="16249"/>
                  <a:pt x="10711" y="16249"/>
                </a:cubicBezTo>
                <a:lnTo>
                  <a:pt x="10553" y="16249"/>
                </a:lnTo>
                <a:cubicBezTo>
                  <a:pt x="10028" y="15960"/>
                  <a:pt x="9241" y="15540"/>
                  <a:pt x="8243" y="15068"/>
                </a:cubicBezTo>
                <a:cubicBezTo>
                  <a:pt x="7298" y="14595"/>
                  <a:pt x="5881" y="14018"/>
                  <a:pt x="4516" y="14018"/>
                </a:cubicBezTo>
                <a:cubicBezTo>
                  <a:pt x="2941" y="14018"/>
                  <a:pt x="1707" y="14753"/>
                  <a:pt x="1077" y="16092"/>
                </a:cubicBezTo>
                <a:cubicBezTo>
                  <a:pt x="1" y="18402"/>
                  <a:pt x="788" y="20239"/>
                  <a:pt x="1313" y="21447"/>
                </a:cubicBezTo>
                <a:lnTo>
                  <a:pt x="1392" y="21657"/>
                </a:lnTo>
                <a:cubicBezTo>
                  <a:pt x="1891" y="22785"/>
                  <a:pt x="2862" y="25489"/>
                  <a:pt x="3387" y="27143"/>
                </a:cubicBezTo>
                <a:lnTo>
                  <a:pt x="3623" y="27878"/>
                </a:lnTo>
                <a:cubicBezTo>
                  <a:pt x="4148" y="29505"/>
                  <a:pt x="5041" y="32209"/>
                  <a:pt x="5382" y="33154"/>
                </a:cubicBezTo>
                <a:cubicBezTo>
                  <a:pt x="5487" y="33416"/>
                  <a:pt x="5592" y="33679"/>
                  <a:pt x="5697" y="33941"/>
                </a:cubicBezTo>
                <a:cubicBezTo>
                  <a:pt x="6012" y="34676"/>
                  <a:pt x="6301" y="35464"/>
                  <a:pt x="6642" y="36566"/>
                </a:cubicBezTo>
                <a:cubicBezTo>
                  <a:pt x="7167" y="38325"/>
                  <a:pt x="8138" y="39322"/>
                  <a:pt x="9319" y="39322"/>
                </a:cubicBezTo>
                <a:cubicBezTo>
                  <a:pt x="9923" y="39322"/>
                  <a:pt x="11026" y="39060"/>
                  <a:pt x="11603" y="37275"/>
                </a:cubicBezTo>
                <a:cubicBezTo>
                  <a:pt x="12102" y="35753"/>
                  <a:pt x="11682" y="34624"/>
                  <a:pt x="11393" y="33889"/>
                </a:cubicBezTo>
                <a:cubicBezTo>
                  <a:pt x="11236" y="33495"/>
                  <a:pt x="11157" y="33285"/>
                  <a:pt x="11183" y="33075"/>
                </a:cubicBezTo>
                <a:cubicBezTo>
                  <a:pt x="11183" y="32944"/>
                  <a:pt x="11209" y="32813"/>
                  <a:pt x="11262" y="32655"/>
                </a:cubicBezTo>
                <a:cubicBezTo>
                  <a:pt x="11367" y="32209"/>
                  <a:pt x="11524" y="31605"/>
                  <a:pt x="11314" y="30739"/>
                </a:cubicBezTo>
                <a:cubicBezTo>
                  <a:pt x="11183" y="30240"/>
                  <a:pt x="10921" y="29768"/>
                  <a:pt x="10501" y="29426"/>
                </a:cubicBezTo>
                <a:lnTo>
                  <a:pt x="10501" y="29426"/>
                </a:lnTo>
                <a:cubicBezTo>
                  <a:pt x="10527" y="29426"/>
                  <a:pt x="10842" y="29584"/>
                  <a:pt x="10842" y="29584"/>
                </a:cubicBezTo>
                <a:cubicBezTo>
                  <a:pt x="11734" y="30004"/>
                  <a:pt x="12338" y="30529"/>
                  <a:pt x="12627" y="30791"/>
                </a:cubicBezTo>
                <a:cubicBezTo>
                  <a:pt x="12863" y="32288"/>
                  <a:pt x="12522" y="34361"/>
                  <a:pt x="12469" y="34650"/>
                </a:cubicBezTo>
                <a:lnTo>
                  <a:pt x="12364" y="35070"/>
                </a:lnTo>
                <a:cubicBezTo>
                  <a:pt x="12286" y="35333"/>
                  <a:pt x="12364" y="35621"/>
                  <a:pt x="12548" y="35858"/>
                </a:cubicBezTo>
                <a:lnTo>
                  <a:pt x="12811" y="36146"/>
                </a:lnTo>
                <a:cubicBezTo>
                  <a:pt x="12837" y="36199"/>
                  <a:pt x="12889" y="36304"/>
                  <a:pt x="13021" y="36514"/>
                </a:cubicBezTo>
                <a:cubicBezTo>
                  <a:pt x="13152" y="36724"/>
                  <a:pt x="13362" y="37091"/>
                  <a:pt x="13677" y="37643"/>
                </a:cubicBezTo>
                <a:cubicBezTo>
                  <a:pt x="14123" y="38351"/>
                  <a:pt x="14701" y="39034"/>
                  <a:pt x="15357" y="39611"/>
                </a:cubicBezTo>
                <a:cubicBezTo>
                  <a:pt x="15383" y="39637"/>
                  <a:pt x="15383" y="39637"/>
                  <a:pt x="15409" y="39664"/>
                </a:cubicBezTo>
                <a:cubicBezTo>
                  <a:pt x="15199" y="42026"/>
                  <a:pt x="15619" y="44179"/>
                  <a:pt x="16669" y="46069"/>
                </a:cubicBezTo>
                <a:cubicBezTo>
                  <a:pt x="17851" y="48221"/>
                  <a:pt x="19583" y="52132"/>
                  <a:pt x="19741" y="54153"/>
                </a:cubicBezTo>
                <a:cubicBezTo>
                  <a:pt x="19924" y="56280"/>
                  <a:pt x="18979" y="58642"/>
                  <a:pt x="18586" y="59220"/>
                </a:cubicBezTo>
                <a:lnTo>
                  <a:pt x="18507" y="59351"/>
                </a:lnTo>
                <a:cubicBezTo>
                  <a:pt x="18087" y="59928"/>
                  <a:pt x="17457" y="60847"/>
                  <a:pt x="17903" y="61897"/>
                </a:cubicBezTo>
                <a:cubicBezTo>
                  <a:pt x="18402" y="63026"/>
                  <a:pt x="19714" y="63210"/>
                  <a:pt x="20266" y="63288"/>
                </a:cubicBezTo>
                <a:cubicBezTo>
                  <a:pt x="20554" y="63341"/>
                  <a:pt x="20843" y="63367"/>
                  <a:pt x="21105" y="63367"/>
                </a:cubicBezTo>
                <a:cubicBezTo>
                  <a:pt x="23232" y="63367"/>
                  <a:pt x="24675" y="62002"/>
                  <a:pt x="25069" y="59666"/>
                </a:cubicBezTo>
                <a:cubicBezTo>
                  <a:pt x="25122" y="59193"/>
                  <a:pt x="25174" y="59167"/>
                  <a:pt x="25437" y="58931"/>
                </a:cubicBezTo>
                <a:cubicBezTo>
                  <a:pt x="25830" y="58590"/>
                  <a:pt x="26434" y="58038"/>
                  <a:pt x="26749" y="56752"/>
                </a:cubicBezTo>
                <a:cubicBezTo>
                  <a:pt x="27038" y="55545"/>
                  <a:pt x="26408" y="54705"/>
                  <a:pt x="25988" y="54153"/>
                </a:cubicBezTo>
                <a:cubicBezTo>
                  <a:pt x="25673" y="53733"/>
                  <a:pt x="25410" y="53418"/>
                  <a:pt x="25305" y="52893"/>
                </a:cubicBezTo>
                <a:cubicBezTo>
                  <a:pt x="25200" y="52368"/>
                  <a:pt x="25279" y="51581"/>
                  <a:pt x="25358" y="50741"/>
                </a:cubicBezTo>
                <a:cubicBezTo>
                  <a:pt x="25463" y="49324"/>
                  <a:pt x="25594" y="47722"/>
                  <a:pt x="25095" y="46121"/>
                </a:cubicBezTo>
                <a:cubicBezTo>
                  <a:pt x="24518" y="44415"/>
                  <a:pt x="24334" y="43995"/>
                  <a:pt x="24045" y="43286"/>
                </a:cubicBezTo>
                <a:cubicBezTo>
                  <a:pt x="23940" y="43050"/>
                  <a:pt x="23809" y="42787"/>
                  <a:pt x="23652" y="42394"/>
                </a:cubicBezTo>
                <a:cubicBezTo>
                  <a:pt x="23468" y="41921"/>
                  <a:pt x="23494" y="41449"/>
                  <a:pt x="23547" y="41134"/>
                </a:cubicBezTo>
                <a:cubicBezTo>
                  <a:pt x="24072" y="40635"/>
                  <a:pt x="24255" y="39979"/>
                  <a:pt x="24387" y="39480"/>
                </a:cubicBezTo>
                <a:cubicBezTo>
                  <a:pt x="24465" y="39217"/>
                  <a:pt x="24518" y="38955"/>
                  <a:pt x="24649" y="38692"/>
                </a:cubicBezTo>
                <a:cubicBezTo>
                  <a:pt x="25148" y="37590"/>
                  <a:pt x="25069" y="35989"/>
                  <a:pt x="25017" y="34571"/>
                </a:cubicBezTo>
                <a:cubicBezTo>
                  <a:pt x="24990" y="34151"/>
                  <a:pt x="24964" y="33731"/>
                  <a:pt x="24990" y="33469"/>
                </a:cubicBezTo>
                <a:cubicBezTo>
                  <a:pt x="24990" y="33311"/>
                  <a:pt x="25095" y="33049"/>
                  <a:pt x="25227" y="32734"/>
                </a:cubicBezTo>
                <a:cubicBezTo>
                  <a:pt x="25542" y="31973"/>
                  <a:pt x="25962" y="30923"/>
                  <a:pt x="25830" y="29348"/>
                </a:cubicBezTo>
                <a:cubicBezTo>
                  <a:pt x="25725" y="27904"/>
                  <a:pt x="25857" y="27274"/>
                  <a:pt x="26040" y="26381"/>
                </a:cubicBezTo>
                <a:lnTo>
                  <a:pt x="26067" y="26276"/>
                </a:lnTo>
                <a:cubicBezTo>
                  <a:pt x="26093" y="26119"/>
                  <a:pt x="26119" y="25988"/>
                  <a:pt x="26145" y="25804"/>
                </a:cubicBezTo>
                <a:cubicBezTo>
                  <a:pt x="26277" y="25174"/>
                  <a:pt x="26277" y="24623"/>
                  <a:pt x="26172" y="24124"/>
                </a:cubicBezTo>
                <a:cubicBezTo>
                  <a:pt x="26670" y="23337"/>
                  <a:pt x="27195" y="22864"/>
                  <a:pt x="27930" y="22208"/>
                </a:cubicBezTo>
                <a:cubicBezTo>
                  <a:pt x="28272" y="21893"/>
                  <a:pt x="28692" y="21525"/>
                  <a:pt x="29138" y="21105"/>
                </a:cubicBezTo>
                <a:cubicBezTo>
                  <a:pt x="29505" y="20738"/>
                  <a:pt x="29873" y="20397"/>
                  <a:pt x="30240" y="20055"/>
                </a:cubicBezTo>
                <a:cubicBezTo>
                  <a:pt x="31842" y="18612"/>
                  <a:pt x="33364" y="17273"/>
                  <a:pt x="33784" y="13992"/>
                </a:cubicBezTo>
                <a:cubicBezTo>
                  <a:pt x="33863" y="13493"/>
                  <a:pt x="33863" y="13020"/>
                  <a:pt x="33837" y="12600"/>
                </a:cubicBezTo>
                <a:lnTo>
                  <a:pt x="33837" y="12600"/>
                </a:lnTo>
                <a:lnTo>
                  <a:pt x="34020" y="12705"/>
                </a:lnTo>
                <a:cubicBezTo>
                  <a:pt x="34047" y="12863"/>
                  <a:pt x="34125" y="12994"/>
                  <a:pt x="34257" y="13099"/>
                </a:cubicBezTo>
                <a:cubicBezTo>
                  <a:pt x="34362" y="13204"/>
                  <a:pt x="34493" y="13283"/>
                  <a:pt x="34650" y="13309"/>
                </a:cubicBezTo>
                <a:cubicBezTo>
                  <a:pt x="34632" y="13327"/>
                  <a:pt x="34614" y="13333"/>
                  <a:pt x="34596" y="13335"/>
                </a:cubicBezTo>
                <a:lnTo>
                  <a:pt x="34596" y="13335"/>
                </a:lnTo>
                <a:cubicBezTo>
                  <a:pt x="34628" y="13333"/>
                  <a:pt x="34677" y="13327"/>
                  <a:pt x="34677" y="13309"/>
                </a:cubicBezTo>
                <a:cubicBezTo>
                  <a:pt x="34729" y="13335"/>
                  <a:pt x="34782" y="13335"/>
                  <a:pt x="34860" y="13335"/>
                </a:cubicBezTo>
                <a:cubicBezTo>
                  <a:pt x="35044" y="13335"/>
                  <a:pt x="35228" y="13283"/>
                  <a:pt x="35385" y="13152"/>
                </a:cubicBezTo>
                <a:cubicBezTo>
                  <a:pt x="35411" y="13125"/>
                  <a:pt x="35464" y="13073"/>
                  <a:pt x="35569" y="12994"/>
                </a:cubicBezTo>
                <a:cubicBezTo>
                  <a:pt x="35621" y="12968"/>
                  <a:pt x="35674" y="12942"/>
                  <a:pt x="35726" y="12889"/>
                </a:cubicBezTo>
                <a:cubicBezTo>
                  <a:pt x="35779" y="12837"/>
                  <a:pt x="36199" y="12495"/>
                  <a:pt x="36330" y="11918"/>
                </a:cubicBezTo>
                <a:cubicBezTo>
                  <a:pt x="36330" y="11865"/>
                  <a:pt x="36356" y="11813"/>
                  <a:pt x="36383" y="11734"/>
                </a:cubicBezTo>
                <a:cubicBezTo>
                  <a:pt x="36461" y="11524"/>
                  <a:pt x="36593" y="11183"/>
                  <a:pt x="36671" y="10632"/>
                </a:cubicBezTo>
                <a:cubicBezTo>
                  <a:pt x="36698" y="10448"/>
                  <a:pt x="36750" y="10317"/>
                  <a:pt x="36776" y="10185"/>
                </a:cubicBezTo>
                <a:cubicBezTo>
                  <a:pt x="36855" y="9844"/>
                  <a:pt x="36934" y="9477"/>
                  <a:pt x="36803" y="8873"/>
                </a:cubicBezTo>
                <a:cubicBezTo>
                  <a:pt x="36776" y="8768"/>
                  <a:pt x="36750" y="8663"/>
                  <a:pt x="36724" y="8558"/>
                </a:cubicBezTo>
                <a:cubicBezTo>
                  <a:pt x="36593" y="7797"/>
                  <a:pt x="36409" y="6799"/>
                  <a:pt x="35831" y="6327"/>
                </a:cubicBezTo>
                <a:cubicBezTo>
                  <a:pt x="35805" y="6274"/>
                  <a:pt x="35779" y="6222"/>
                  <a:pt x="35753" y="6169"/>
                </a:cubicBezTo>
                <a:cubicBezTo>
                  <a:pt x="35674" y="6064"/>
                  <a:pt x="35569" y="5959"/>
                  <a:pt x="35438" y="5881"/>
                </a:cubicBezTo>
                <a:cubicBezTo>
                  <a:pt x="35123" y="5723"/>
                  <a:pt x="34886" y="5644"/>
                  <a:pt x="34650" y="5539"/>
                </a:cubicBezTo>
                <a:cubicBezTo>
                  <a:pt x="34335" y="5408"/>
                  <a:pt x="33968" y="5224"/>
                  <a:pt x="33207" y="4857"/>
                </a:cubicBezTo>
                <a:cubicBezTo>
                  <a:pt x="32918" y="4726"/>
                  <a:pt x="32655" y="4568"/>
                  <a:pt x="32393" y="4437"/>
                </a:cubicBezTo>
                <a:cubicBezTo>
                  <a:pt x="32209" y="3466"/>
                  <a:pt x="31763" y="2521"/>
                  <a:pt x="31028" y="1628"/>
                </a:cubicBezTo>
                <a:cubicBezTo>
                  <a:pt x="30188" y="631"/>
                  <a:pt x="28770" y="1"/>
                  <a:pt x="2735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 flipH="1">
            <a:off x="6826404" y="665914"/>
            <a:ext cx="1062822" cy="1764328"/>
          </a:xfrm>
          <a:custGeom>
            <a:rect b="b" l="l" r="r" t="t"/>
            <a:pathLst>
              <a:path extrusionOk="0" h="61609" w="35123">
                <a:moveTo>
                  <a:pt x="25883" y="947"/>
                </a:moveTo>
                <a:cubicBezTo>
                  <a:pt x="26581" y="947"/>
                  <a:pt x="27359" y="1335"/>
                  <a:pt x="28219" y="2442"/>
                </a:cubicBezTo>
                <a:cubicBezTo>
                  <a:pt x="28324" y="2600"/>
                  <a:pt x="28429" y="2757"/>
                  <a:pt x="28508" y="2915"/>
                </a:cubicBezTo>
                <a:cubicBezTo>
                  <a:pt x="27983" y="2731"/>
                  <a:pt x="27379" y="2573"/>
                  <a:pt x="26775" y="2468"/>
                </a:cubicBezTo>
                <a:cubicBezTo>
                  <a:pt x="26277" y="2363"/>
                  <a:pt x="25804" y="2311"/>
                  <a:pt x="25332" y="2311"/>
                </a:cubicBezTo>
                <a:cubicBezTo>
                  <a:pt x="25220" y="2304"/>
                  <a:pt x="25109" y="2301"/>
                  <a:pt x="24999" y="2301"/>
                </a:cubicBezTo>
                <a:cubicBezTo>
                  <a:pt x="24669" y="2301"/>
                  <a:pt x="24354" y="2331"/>
                  <a:pt x="24098" y="2390"/>
                </a:cubicBezTo>
                <a:cubicBezTo>
                  <a:pt x="23940" y="2416"/>
                  <a:pt x="23809" y="2442"/>
                  <a:pt x="23704" y="2468"/>
                </a:cubicBezTo>
                <a:cubicBezTo>
                  <a:pt x="23888" y="2101"/>
                  <a:pt x="24098" y="1760"/>
                  <a:pt x="24360" y="1523"/>
                </a:cubicBezTo>
                <a:cubicBezTo>
                  <a:pt x="24816" y="1196"/>
                  <a:pt x="25323" y="947"/>
                  <a:pt x="25883" y="947"/>
                </a:cubicBezTo>
                <a:close/>
                <a:moveTo>
                  <a:pt x="32052" y="5041"/>
                </a:moveTo>
                <a:cubicBezTo>
                  <a:pt x="32052" y="5041"/>
                  <a:pt x="32078" y="5041"/>
                  <a:pt x="32104" y="5067"/>
                </a:cubicBezTo>
                <a:cubicBezTo>
                  <a:pt x="32130" y="5067"/>
                  <a:pt x="32183" y="5093"/>
                  <a:pt x="32262" y="5120"/>
                </a:cubicBezTo>
                <a:cubicBezTo>
                  <a:pt x="32393" y="5172"/>
                  <a:pt x="32550" y="5251"/>
                  <a:pt x="32708" y="5330"/>
                </a:cubicBezTo>
                <a:cubicBezTo>
                  <a:pt x="32865" y="5408"/>
                  <a:pt x="33049" y="5487"/>
                  <a:pt x="33180" y="5540"/>
                </a:cubicBezTo>
                <a:cubicBezTo>
                  <a:pt x="33285" y="5592"/>
                  <a:pt x="33390" y="5618"/>
                  <a:pt x="33390" y="5618"/>
                </a:cubicBezTo>
                <a:cubicBezTo>
                  <a:pt x="33390" y="5618"/>
                  <a:pt x="33285" y="5618"/>
                  <a:pt x="33154" y="5592"/>
                </a:cubicBezTo>
                <a:cubicBezTo>
                  <a:pt x="32997" y="5566"/>
                  <a:pt x="32839" y="5513"/>
                  <a:pt x="32655" y="5461"/>
                </a:cubicBezTo>
                <a:cubicBezTo>
                  <a:pt x="32498" y="5382"/>
                  <a:pt x="32314" y="5277"/>
                  <a:pt x="32209" y="5198"/>
                </a:cubicBezTo>
                <a:cubicBezTo>
                  <a:pt x="32104" y="5093"/>
                  <a:pt x="32052" y="5041"/>
                  <a:pt x="32052" y="5041"/>
                </a:cubicBezTo>
                <a:close/>
                <a:moveTo>
                  <a:pt x="31474" y="4700"/>
                </a:moveTo>
                <a:cubicBezTo>
                  <a:pt x="31474" y="4700"/>
                  <a:pt x="31422" y="4752"/>
                  <a:pt x="31369" y="4831"/>
                </a:cubicBezTo>
                <a:cubicBezTo>
                  <a:pt x="31317" y="4910"/>
                  <a:pt x="31264" y="5015"/>
                  <a:pt x="31238" y="5146"/>
                </a:cubicBezTo>
                <a:cubicBezTo>
                  <a:pt x="31238" y="5198"/>
                  <a:pt x="31212" y="5251"/>
                  <a:pt x="31212" y="5303"/>
                </a:cubicBezTo>
                <a:cubicBezTo>
                  <a:pt x="31185" y="5382"/>
                  <a:pt x="31185" y="5435"/>
                  <a:pt x="31185" y="5461"/>
                </a:cubicBezTo>
                <a:cubicBezTo>
                  <a:pt x="31159" y="5513"/>
                  <a:pt x="31159" y="5566"/>
                  <a:pt x="31159" y="5592"/>
                </a:cubicBezTo>
                <a:cubicBezTo>
                  <a:pt x="31159" y="5618"/>
                  <a:pt x="31159" y="5645"/>
                  <a:pt x="31159" y="5645"/>
                </a:cubicBezTo>
                <a:cubicBezTo>
                  <a:pt x="31159" y="5645"/>
                  <a:pt x="31159" y="5618"/>
                  <a:pt x="31133" y="5592"/>
                </a:cubicBezTo>
                <a:cubicBezTo>
                  <a:pt x="31133" y="5566"/>
                  <a:pt x="31107" y="5513"/>
                  <a:pt x="31107" y="5461"/>
                </a:cubicBezTo>
                <a:cubicBezTo>
                  <a:pt x="31107" y="5435"/>
                  <a:pt x="31080" y="5356"/>
                  <a:pt x="31080" y="5303"/>
                </a:cubicBezTo>
                <a:cubicBezTo>
                  <a:pt x="31080" y="5225"/>
                  <a:pt x="31107" y="5172"/>
                  <a:pt x="31133" y="5093"/>
                </a:cubicBezTo>
                <a:cubicBezTo>
                  <a:pt x="31133" y="5041"/>
                  <a:pt x="31159" y="4962"/>
                  <a:pt x="31212" y="4910"/>
                </a:cubicBezTo>
                <a:cubicBezTo>
                  <a:pt x="31238" y="4857"/>
                  <a:pt x="31290" y="4831"/>
                  <a:pt x="31317" y="4778"/>
                </a:cubicBezTo>
                <a:cubicBezTo>
                  <a:pt x="31395" y="4726"/>
                  <a:pt x="31474" y="4700"/>
                  <a:pt x="31474" y="4700"/>
                </a:cubicBezTo>
                <a:close/>
                <a:moveTo>
                  <a:pt x="31868" y="4910"/>
                </a:moveTo>
                <a:cubicBezTo>
                  <a:pt x="31868" y="4910"/>
                  <a:pt x="31842" y="4962"/>
                  <a:pt x="31815" y="5041"/>
                </a:cubicBezTo>
                <a:cubicBezTo>
                  <a:pt x="31763" y="5120"/>
                  <a:pt x="31737" y="5225"/>
                  <a:pt x="31684" y="5356"/>
                </a:cubicBezTo>
                <a:cubicBezTo>
                  <a:pt x="31684" y="5408"/>
                  <a:pt x="31658" y="5461"/>
                  <a:pt x="31632" y="5513"/>
                </a:cubicBezTo>
                <a:cubicBezTo>
                  <a:pt x="31632" y="5566"/>
                  <a:pt x="31605" y="5618"/>
                  <a:pt x="31605" y="5671"/>
                </a:cubicBezTo>
                <a:cubicBezTo>
                  <a:pt x="31605" y="5723"/>
                  <a:pt x="31579" y="5750"/>
                  <a:pt x="31579" y="5776"/>
                </a:cubicBezTo>
                <a:cubicBezTo>
                  <a:pt x="31579" y="5802"/>
                  <a:pt x="31553" y="5828"/>
                  <a:pt x="31553" y="5828"/>
                </a:cubicBezTo>
                <a:cubicBezTo>
                  <a:pt x="31553" y="5828"/>
                  <a:pt x="31553" y="5750"/>
                  <a:pt x="31527" y="5671"/>
                </a:cubicBezTo>
                <a:cubicBezTo>
                  <a:pt x="31527" y="5566"/>
                  <a:pt x="31527" y="5435"/>
                  <a:pt x="31579" y="5303"/>
                </a:cubicBezTo>
                <a:cubicBezTo>
                  <a:pt x="31579" y="5251"/>
                  <a:pt x="31605" y="5198"/>
                  <a:pt x="31632" y="5146"/>
                </a:cubicBezTo>
                <a:cubicBezTo>
                  <a:pt x="31684" y="5093"/>
                  <a:pt x="31710" y="5041"/>
                  <a:pt x="31737" y="4988"/>
                </a:cubicBezTo>
                <a:cubicBezTo>
                  <a:pt x="31815" y="4936"/>
                  <a:pt x="31868" y="4910"/>
                  <a:pt x="31868" y="4910"/>
                </a:cubicBezTo>
                <a:close/>
                <a:moveTo>
                  <a:pt x="33522" y="5671"/>
                </a:moveTo>
                <a:cubicBezTo>
                  <a:pt x="33522" y="5671"/>
                  <a:pt x="33574" y="5723"/>
                  <a:pt x="33574" y="5828"/>
                </a:cubicBezTo>
                <a:cubicBezTo>
                  <a:pt x="33600" y="5907"/>
                  <a:pt x="33600" y="6038"/>
                  <a:pt x="33574" y="6170"/>
                </a:cubicBezTo>
                <a:cubicBezTo>
                  <a:pt x="33548" y="6275"/>
                  <a:pt x="33495" y="6406"/>
                  <a:pt x="33443" y="6485"/>
                </a:cubicBezTo>
                <a:cubicBezTo>
                  <a:pt x="33390" y="6537"/>
                  <a:pt x="33338" y="6590"/>
                  <a:pt x="33338" y="6590"/>
                </a:cubicBezTo>
                <a:cubicBezTo>
                  <a:pt x="33338" y="6590"/>
                  <a:pt x="33338" y="6563"/>
                  <a:pt x="33338" y="6537"/>
                </a:cubicBezTo>
                <a:cubicBezTo>
                  <a:pt x="33338" y="6511"/>
                  <a:pt x="33364" y="6485"/>
                  <a:pt x="33364" y="6432"/>
                </a:cubicBezTo>
                <a:cubicBezTo>
                  <a:pt x="33390" y="6353"/>
                  <a:pt x="33417" y="6248"/>
                  <a:pt x="33443" y="6143"/>
                </a:cubicBezTo>
                <a:cubicBezTo>
                  <a:pt x="33469" y="6012"/>
                  <a:pt x="33495" y="5907"/>
                  <a:pt x="33495" y="5828"/>
                </a:cubicBezTo>
                <a:cubicBezTo>
                  <a:pt x="33522" y="5723"/>
                  <a:pt x="33522" y="5671"/>
                  <a:pt x="33522" y="5671"/>
                </a:cubicBezTo>
                <a:close/>
                <a:moveTo>
                  <a:pt x="33889" y="5802"/>
                </a:moveTo>
                <a:cubicBezTo>
                  <a:pt x="33889" y="5802"/>
                  <a:pt x="33941" y="5855"/>
                  <a:pt x="33968" y="5960"/>
                </a:cubicBezTo>
                <a:cubicBezTo>
                  <a:pt x="33994" y="6038"/>
                  <a:pt x="33994" y="6170"/>
                  <a:pt x="33968" y="6301"/>
                </a:cubicBezTo>
                <a:cubicBezTo>
                  <a:pt x="33968" y="6327"/>
                  <a:pt x="33941" y="6353"/>
                  <a:pt x="33941" y="6406"/>
                </a:cubicBezTo>
                <a:cubicBezTo>
                  <a:pt x="33941" y="6432"/>
                  <a:pt x="33915" y="6458"/>
                  <a:pt x="33915" y="6485"/>
                </a:cubicBezTo>
                <a:cubicBezTo>
                  <a:pt x="33889" y="6537"/>
                  <a:pt x="33837" y="6590"/>
                  <a:pt x="33810" y="6616"/>
                </a:cubicBezTo>
                <a:cubicBezTo>
                  <a:pt x="33784" y="6642"/>
                  <a:pt x="33758" y="6668"/>
                  <a:pt x="33732" y="6695"/>
                </a:cubicBezTo>
                <a:cubicBezTo>
                  <a:pt x="33705" y="6721"/>
                  <a:pt x="33705" y="6721"/>
                  <a:pt x="33705" y="6721"/>
                </a:cubicBezTo>
                <a:cubicBezTo>
                  <a:pt x="33705" y="6721"/>
                  <a:pt x="33705" y="6695"/>
                  <a:pt x="33705" y="6668"/>
                </a:cubicBezTo>
                <a:cubicBezTo>
                  <a:pt x="33732" y="6642"/>
                  <a:pt x="33732" y="6616"/>
                  <a:pt x="33758" y="6590"/>
                </a:cubicBezTo>
                <a:cubicBezTo>
                  <a:pt x="33784" y="6485"/>
                  <a:pt x="33810" y="6380"/>
                  <a:pt x="33837" y="6275"/>
                </a:cubicBezTo>
                <a:cubicBezTo>
                  <a:pt x="33863" y="6170"/>
                  <a:pt x="33889" y="6065"/>
                  <a:pt x="33889" y="5960"/>
                </a:cubicBezTo>
                <a:cubicBezTo>
                  <a:pt x="33889" y="5881"/>
                  <a:pt x="33889" y="5802"/>
                  <a:pt x="33889" y="5802"/>
                </a:cubicBezTo>
                <a:close/>
                <a:moveTo>
                  <a:pt x="18664" y="4358"/>
                </a:moveTo>
                <a:cubicBezTo>
                  <a:pt x="18664" y="4358"/>
                  <a:pt x="18664" y="4437"/>
                  <a:pt x="18691" y="4595"/>
                </a:cubicBezTo>
                <a:cubicBezTo>
                  <a:pt x="18717" y="4726"/>
                  <a:pt x="18743" y="4936"/>
                  <a:pt x="18717" y="5198"/>
                </a:cubicBezTo>
                <a:cubicBezTo>
                  <a:pt x="18691" y="5330"/>
                  <a:pt x="18691" y="5461"/>
                  <a:pt x="18638" y="5592"/>
                </a:cubicBezTo>
                <a:cubicBezTo>
                  <a:pt x="18612" y="5671"/>
                  <a:pt x="18612" y="5750"/>
                  <a:pt x="18559" y="5828"/>
                </a:cubicBezTo>
                <a:cubicBezTo>
                  <a:pt x="18533" y="5907"/>
                  <a:pt x="18507" y="5960"/>
                  <a:pt x="18454" y="6038"/>
                </a:cubicBezTo>
                <a:cubicBezTo>
                  <a:pt x="18376" y="6196"/>
                  <a:pt x="18271" y="6327"/>
                  <a:pt x="18139" y="6432"/>
                </a:cubicBezTo>
                <a:cubicBezTo>
                  <a:pt x="18061" y="6485"/>
                  <a:pt x="17982" y="6537"/>
                  <a:pt x="17903" y="6563"/>
                </a:cubicBezTo>
                <a:cubicBezTo>
                  <a:pt x="17798" y="6590"/>
                  <a:pt x="17719" y="6642"/>
                  <a:pt x="17641" y="6668"/>
                </a:cubicBezTo>
                <a:cubicBezTo>
                  <a:pt x="17483" y="6695"/>
                  <a:pt x="17299" y="6721"/>
                  <a:pt x="17142" y="6747"/>
                </a:cubicBezTo>
                <a:cubicBezTo>
                  <a:pt x="16984" y="6773"/>
                  <a:pt x="16801" y="6773"/>
                  <a:pt x="16643" y="6773"/>
                </a:cubicBezTo>
                <a:cubicBezTo>
                  <a:pt x="16328" y="6773"/>
                  <a:pt x="16039" y="6721"/>
                  <a:pt x="15777" y="6668"/>
                </a:cubicBezTo>
                <a:cubicBezTo>
                  <a:pt x="15304" y="6590"/>
                  <a:pt x="14989" y="6432"/>
                  <a:pt x="14989" y="6432"/>
                </a:cubicBezTo>
                <a:lnTo>
                  <a:pt x="14989" y="6432"/>
                </a:lnTo>
                <a:cubicBezTo>
                  <a:pt x="14989" y="6432"/>
                  <a:pt x="15068" y="6458"/>
                  <a:pt x="15199" y="6485"/>
                </a:cubicBezTo>
                <a:cubicBezTo>
                  <a:pt x="15357" y="6511"/>
                  <a:pt x="15567" y="6537"/>
                  <a:pt x="15803" y="6537"/>
                </a:cubicBezTo>
                <a:cubicBezTo>
                  <a:pt x="15970" y="6556"/>
                  <a:pt x="16163" y="6574"/>
                  <a:pt x="16374" y="6574"/>
                </a:cubicBezTo>
                <a:cubicBezTo>
                  <a:pt x="16461" y="6574"/>
                  <a:pt x="16551" y="6571"/>
                  <a:pt x="16643" y="6563"/>
                </a:cubicBezTo>
                <a:cubicBezTo>
                  <a:pt x="16801" y="6563"/>
                  <a:pt x="16958" y="6537"/>
                  <a:pt x="17116" y="6537"/>
                </a:cubicBezTo>
                <a:cubicBezTo>
                  <a:pt x="17273" y="6511"/>
                  <a:pt x="17431" y="6485"/>
                  <a:pt x="17588" y="6432"/>
                </a:cubicBezTo>
                <a:cubicBezTo>
                  <a:pt x="17667" y="6432"/>
                  <a:pt x="17746" y="6406"/>
                  <a:pt x="17798" y="6380"/>
                </a:cubicBezTo>
                <a:cubicBezTo>
                  <a:pt x="17877" y="6327"/>
                  <a:pt x="17929" y="6301"/>
                  <a:pt x="18008" y="6248"/>
                </a:cubicBezTo>
                <a:cubicBezTo>
                  <a:pt x="18113" y="6170"/>
                  <a:pt x="18218" y="6065"/>
                  <a:pt x="18297" y="5933"/>
                </a:cubicBezTo>
                <a:cubicBezTo>
                  <a:pt x="18349" y="5881"/>
                  <a:pt x="18376" y="5802"/>
                  <a:pt x="18402" y="5750"/>
                </a:cubicBezTo>
                <a:cubicBezTo>
                  <a:pt x="18428" y="5697"/>
                  <a:pt x="18454" y="5618"/>
                  <a:pt x="18481" y="5566"/>
                </a:cubicBezTo>
                <a:cubicBezTo>
                  <a:pt x="18533" y="5435"/>
                  <a:pt x="18559" y="5303"/>
                  <a:pt x="18586" y="5172"/>
                </a:cubicBezTo>
                <a:cubicBezTo>
                  <a:pt x="18638" y="4936"/>
                  <a:pt x="18638" y="4726"/>
                  <a:pt x="18638" y="4595"/>
                </a:cubicBezTo>
                <a:cubicBezTo>
                  <a:pt x="18664" y="4437"/>
                  <a:pt x="18664" y="4358"/>
                  <a:pt x="18664" y="4358"/>
                </a:cubicBezTo>
                <a:close/>
                <a:moveTo>
                  <a:pt x="16128" y="2561"/>
                </a:moveTo>
                <a:cubicBezTo>
                  <a:pt x="16261" y="2561"/>
                  <a:pt x="16389" y="2566"/>
                  <a:pt x="16512" y="2573"/>
                </a:cubicBezTo>
                <a:cubicBezTo>
                  <a:pt x="16722" y="2600"/>
                  <a:pt x="16906" y="2652"/>
                  <a:pt x="17089" y="2705"/>
                </a:cubicBezTo>
                <a:cubicBezTo>
                  <a:pt x="17247" y="2731"/>
                  <a:pt x="17404" y="2810"/>
                  <a:pt x="17509" y="2836"/>
                </a:cubicBezTo>
                <a:cubicBezTo>
                  <a:pt x="17746" y="2941"/>
                  <a:pt x="17851" y="3020"/>
                  <a:pt x="17851" y="3020"/>
                </a:cubicBezTo>
                <a:lnTo>
                  <a:pt x="17746" y="3020"/>
                </a:lnTo>
                <a:cubicBezTo>
                  <a:pt x="17693" y="2993"/>
                  <a:pt x="17588" y="2993"/>
                  <a:pt x="17483" y="2967"/>
                </a:cubicBezTo>
                <a:cubicBezTo>
                  <a:pt x="17352" y="2941"/>
                  <a:pt x="17221" y="2941"/>
                  <a:pt x="17037" y="2941"/>
                </a:cubicBezTo>
                <a:cubicBezTo>
                  <a:pt x="16984" y="2932"/>
                  <a:pt x="16929" y="2929"/>
                  <a:pt x="16871" y="2929"/>
                </a:cubicBezTo>
                <a:cubicBezTo>
                  <a:pt x="16754" y="2929"/>
                  <a:pt x="16626" y="2941"/>
                  <a:pt x="16486" y="2941"/>
                </a:cubicBezTo>
                <a:cubicBezTo>
                  <a:pt x="16302" y="2967"/>
                  <a:pt x="16092" y="2993"/>
                  <a:pt x="15856" y="3046"/>
                </a:cubicBezTo>
                <a:cubicBezTo>
                  <a:pt x="15646" y="3098"/>
                  <a:pt x="15409" y="3177"/>
                  <a:pt x="15199" y="3256"/>
                </a:cubicBezTo>
                <a:cubicBezTo>
                  <a:pt x="14989" y="3361"/>
                  <a:pt x="14806" y="3492"/>
                  <a:pt x="14674" y="3676"/>
                </a:cubicBezTo>
                <a:cubicBezTo>
                  <a:pt x="14596" y="3755"/>
                  <a:pt x="14543" y="3833"/>
                  <a:pt x="14491" y="3938"/>
                </a:cubicBezTo>
                <a:cubicBezTo>
                  <a:pt x="14491" y="3991"/>
                  <a:pt x="14464" y="4043"/>
                  <a:pt x="14438" y="4070"/>
                </a:cubicBezTo>
                <a:cubicBezTo>
                  <a:pt x="14438" y="4096"/>
                  <a:pt x="14412" y="4227"/>
                  <a:pt x="14412" y="4253"/>
                </a:cubicBezTo>
                <a:cubicBezTo>
                  <a:pt x="14359" y="4516"/>
                  <a:pt x="14333" y="4778"/>
                  <a:pt x="14307" y="5041"/>
                </a:cubicBezTo>
                <a:cubicBezTo>
                  <a:pt x="14307" y="5277"/>
                  <a:pt x="14307" y="5540"/>
                  <a:pt x="14307" y="5776"/>
                </a:cubicBezTo>
                <a:cubicBezTo>
                  <a:pt x="14359" y="6275"/>
                  <a:pt x="14464" y="6721"/>
                  <a:pt x="14543" y="7141"/>
                </a:cubicBezTo>
                <a:cubicBezTo>
                  <a:pt x="14596" y="7351"/>
                  <a:pt x="14622" y="7561"/>
                  <a:pt x="14622" y="7718"/>
                </a:cubicBezTo>
                <a:cubicBezTo>
                  <a:pt x="14648" y="7902"/>
                  <a:pt x="14648" y="8060"/>
                  <a:pt x="14648" y="8165"/>
                </a:cubicBezTo>
                <a:cubicBezTo>
                  <a:pt x="14648" y="8427"/>
                  <a:pt x="14648" y="8558"/>
                  <a:pt x="14648" y="8558"/>
                </a:cubicBezTo>
                <a:cubicBezTo>
                  <a:pt x="14648" y="8558"/>
                  <a:pt x="14569" y="8427"/>
                  <a:pt x="14464" y="8217"/>
                </a:cubicBezTo>
                <a:cubicBezTo>
                  <a:pt x="14412" y="8086"/>
                  <a:pt x="14359" y="7955"/>
                  <a:pt x="14307" y="7797"/>
                </a:cubicBezTo>
                <a:cubicBezTo>
                  <a:pt x="14228" y="7640"/>
                  <a:pt x="14149" y="7482"/>
                  <a:pt x="14097" y="7272"/>
                </a:cubicBezTo>
                <a:cubicBezTo>
                  <a:pt x="13966" y="6878"/>
                  <a:pt x="13782" y="6406"/>
                  <a:pt x="13703" y="5855"/>
                </a:cubicBezTo>
                <a:cubicBezTo>
                  <a:pt x="13598" y="5303"/>
                  <a:pt x="13651" y="4700"/>
                  <a:pt x="13756" y="4122"/>
                </a:cubicBezTo>
                <a:cubicBezTo>
                  <a:pt x="13782" y="4017"/>
                  <a:pt x="13782" y="3991"/>
                  <a:pt x="13808" y="3912"/>
                </a:cubicBezTo>
                <a:cubicBezTo>
                  <a:pt x="13834" y="3807"/>
                  <a:pt x="13861" y="3728"/>
                  <a:pt x="13913" y="3650"/>
                </a:cubicBezTo>
                <a:cubicBezTo>
                  <a:pt x="13992" y="3492"/>
                  <a:pt x="14097" y="3361"/>
                  <a:pt x="14202" y="3230"/>
                </a:cubicBezTo>
                <a:cubicBezTo>
                  <a:pt x="14438" y="2993"/>
                  <a:pt x="14727" y="2836"/>
                  <a:pt x="14989" y="2731"/>
                </a:cubicBezTo>
                <a:cubicBezTo>
                  <a:pt x="15389" y="2598"/>
                  <a:pt x="15776" y="2561"/>
                  <a:pt x="16128" y="2561"/>
                </a:cubicBezTo>
                <a:close/>
                <a:moveTo>
                  <a:pt x="17509" y="8821"/>
                </a:moveTo>
                <a:cubicBezTo>
                  <a:pt x="17509" y="8821"/>
                  <a:pt x="17404" y="8952"/>
                  <a:pt x="17247" y="9057"/>
                </a:cubicBezTo>
                <a:cubicBezTo>
                  <a:pt x="17168" y="9109"/>
                  <a:pt x="17063" y="9162"/>
                  <a:pt x="16958" y="9214"/>
                </a:cubicBezTo>
                <a:cubicBezTo>
                  <a:pt x="16827" y="9267"/>
                  <a:pt x="16696" y="9319"/>
                  <a:pt x="16591" y="9346"/>
                </a:cubicBezTo>
                <a:cubicBezTo>
                  <a:pt x="16459" y="9372"/>
                  <a:pt x="16328" y="9398"/>
                  <a:pt x="16197" y="9398"/>
                </a:cubicBezTo>
                <a:cubicBezTo>
                  <a:pt x="16153" y="9407"/>
                  <a:pt x="16112" y="9410"/>
                  <a:pt x="16073" y="9410"/>
                </a:cubicBezTo>
                <a:cubicBezTo>
                  <a:pt x="15996" y="9410"/>
                  <a:pt x="15926" y="9398"/>
                  <a:pt x="15856" y="9398"/>
                </a:cubicBezTo>
                <a:cubicBezTo>
                  <a:pt x="15751" y="9398"/>
                  <a:pt x="15672" y="9372"/>
                  <a:pt x="15619" y="9346"/>
                </a:cubicBezTo>
                <a:cubicBezTo>
                  <a:pt x="15567" y="9346"/>
                  <a:pt x="15514" y="9319"/>
                  <a:pt x="15514" y="9319"/>
                </a:cubicBezTo>
                <a:lnTo>
                  <a:pt x="15619" y="9319"/>
                </a:lnTo>
                <a:cubicBezTo>
                  <a:pt x="15672" y="9293"/>
                  <a:pt x="15751" y="9293"/>
                  <a:pt x="15856" y="9267"/>
                </a:cubicBezTo>
                <a:cubicBezTo>
                  <a:pt x="15934" y="9241"/>
                  <a:pt x="16039" y="9241"/>
                  <a:pt x="16171" y="9214"/>
                </a:cubicBezTo>
                <a:cubicBezTo>
                  <a:pt x="16276" y="9188"/>
                  <a:pt x="16407" y="9162"/>
                  <a:pt x="16538" y="9136"/>
                </a:cubicBezTo>
                <a:cubicBezTo>
                  <a:pt x="16774" y="9083"/>
                  <a:pt x="17011" y="9004"/>
                  <a:pt x="17194" y="8952"/>
                </a:cubicBezTo>
                <a:cubicBezTo>
                  <a:pt x="17378" y="8873"/>
                  <a:pt x="17509" y="8821"/>
                  <a:pt x="17509" y="8821"/>
                </a:cubicBezTo>
                <a:close/>
                <a:moveTo>
                  <a:pt x="34388" y="7141"/>
                </a:moveTo>
                <a:cubicBezTo>
                  <a:pt x="34388" y="7141"/>
                  <a:pt x="34440" y="7298"/>
                  <a:pt x="34519" y="7561"/>
                </a:cubicBezTo>
                <a:cubicBezTo>
                  <a:pt x="34545" y="7613"/>
                  <a:pt x="34571" y="7692"/>
                  <a:pt x="34598" y="7745"/>
                </a:cubicBezTo>
                <a:cubicBezTo>
                  <a:pt x="34624" y="7823"/>
                  <a:pt x="34650" y="7902"/>
                  <a:pt x="34676" y="7981"/>
                </a:cubicBezTo>
                <a:cubicBezTo>
                  <a:pt x="34703" y="8060"/>
                  <a:pt x="34729" y="8138"/>
                  <a:pt x="34729" y="8217"/>
                </a:cubicBezTo>
                <a:cubicBezTo>
                  <a:pt x="34755" y="8322"/>
                  <a:pt x="34755" y="8401"/>
                  <a:pt x="34755" y="8506"/>
                </a:cubicBezTo>
                <a:cubicBezTo>
                  <a:pt x="34755" y="8873"/>
                  <a:pt x="34650" y="9214"/>
                  <a:pt x="34545" y="9451"/>
                </a:cubicBezTo>
                <a:cubicBezTo>
                  <a:pt x="34440" y="9687"/>
                  <a:pt x="34361" y="9844"/>
                  <a:pt x="34361" y="9844"/>
                </a:cubicBezTo>
                <a:cubicBezTo>
                  <a:pt x="34361" y="9844"/>
                  <a:pt x="34361" y="9792"/>
                  <a:pt x="34388" y="9739"/>
                </a:cubicBezTo>
                <a:cubicBezTo>
                  <a:pt x="34414" y="9661"/>
                  <a:pt x="34440" y="9556"/>
                  <a:pt x="34466" y="9424"/>
                </a:cubicBezTo>
                <a:cubicBezTo>
                  <a:pt x="34519" y="9293"/>
                  <a:pt x="34545" y="9162"/>
                  <a:pt x="34571" y="9004"/>
                </a:cubicBezTo>
                <a:cubicBezTo>
                  <a:pt x="34624" y="8847"/>
                  <a:pt x="34624" y="8663"/>
                  <a:pt x="34624" y="8506"/>
                </a:cubicBezTo>
                <a:cubicBezTo>
                  <a:pt x="34624" y="8401"/>
                  <a:pt x="34624" y="8322"/>
                  <a:pt x="34624" y="8243"/>
                </a:cubicBezTo>
                <a:cubicBezTo>
                  <a:pt x="34598" y="8165"/>
                  <a:pt x="34598" y="8086"/>
                  <a:pt x="34571" y="8007"/>
                </a:cubicBezTo>
                <a:cubicBezTo>
                  <a:pt x="34545" y="7928"/>
                  <a:pt x="34519" y="7850"/>
                  <a:pt x="34493" y="7797"/>
                </a:cubicBezTo>
                <a:cubicBezTo>
                  <a:pt x="34466" y="7718"/>
                  <a:pt x="34466" y="7640"/>
                  <a:pt x="34440" y="7587"/>
                </a:cubicBezTo>
                <a:cubicBezTo>
                  <a:pt x="34388" y="7325"/>
                  <a:pt x="34388" y="7141"/>
                  <a:pt x="34388" y="7141"/>
                </a:cubicBezTo>
                <a:close/>
                <a:moveTo>
                  <a:pt x="17693" y="9661"/>
                </a:moveTo>
                <a:cubicBezTo>
                  <a:pt x="17693" y="9661"/>
                  <a:pt x="17614" y="9766"/>
                  <a:pt x="17457" y="9897"/>
                </a:cubicBezTo>
                <a:cubicBezTo>
                  <a:pt x="17378" y="9949"/>
                  <a:pt x="17273" y="10002"/>
                  <a:pt x="17168" y="10054"/>
                </a:cubicBezTo>
                <a:cubicBezTo>
                  <a:pt x="17037" y="10107"/>
                  <a:pt x="16906" y="10133"/>
                  <a:pt x="16801" y="10186"/>
                </a:cubicBezTo>
                <a:cubicBezTo>
                  <a:pt x="16669" y="10212"/>
                  <a:pt x="16538" y="10238"/>
                  <a:pt x="16407" y="10238"/>
                </a:cubicBezTo>
                <a:lnTo>
                  <a:pt x="16066" y="10238"/>
                </a:lnTo>
                <a:cubicBezTo>
                  <a:pt x="15961" y="10212"/>
                  <a:pt x="15882" y="10212"/>
                  <a:pt x="15829" y="10186"/>
                </a:cubicBezTo>
                <a:cubicBezTo>
                  <a:pt x="15777" y="10186"/>
                  <a:pt x="15724" y="10159"/>
                  <a:pt x="15724" y="10159"/>
                </a:cubicBezTo>
                <a:cubicBezTo>
                  <a:pt x="15724" y="10159"/>
                  <a:pt x="15777" y="10159"/>
                  <a:pt x="15829" y="10133"/>
                </a:cubicBezTo>
                <a:cubicBezTo>
                  <a:pt x="15882" y="10133"/>
                  <a:pt x="15961" y="10107"/>
                  <a:pt x="16066" y="10107"/>
                </a:cubicBezTo>
                <a:cubicBezTo>
                  <a:pt x="16144" y="10081"/>
                  <a:pt x="16249" y="10054"/>
                  <a:pt x="16381" y="10054"/>
                </a:cubicBezTo>
                <a:cubicBezTo>
                  <a:pt x="16486" y="10028"/>
                  <a:pt x="16617" y="10002"/>
                  <a:pt x="16748" y="9976"/>
                </a:cubicBezTo>
                <a:cubicBezTo>
                  <a:pt x="16984" y="9897"/>
                  <a:pt x="17221" y="9844"/>
                  <a:pt x="17404" y="9766"/>
                </a:cubicBezTo>
                <a:cubicBezTo>
                  <a:pt x="17588" y="9713"/>
                  <a:pt x="17693" y="9661"/>
                  <a:pt x="17693" y="9661"/>
                </a:cubicBezTo>
                <a:close/>
                <a:moveTo>
                  <a:pt x="34283" y="6301"/>
                </a:moveTo>
                <a:lnTo>
                  <a:pt x="34283" y="6301"/>
                </a:lnTo>
                <a:cubicBezTo>
                  <a:pt x="34283" y="6301"/>
                  <a:pt x="34335" y="6380"/>
                  <a:pt x="34388" y="6485"/>
                </a:cubicBezTo>
                <a:cubicBezTo>
                  <a:pt x="34440" y="6590"/>
                  <a:pt x="34545" y="6773"/>
                  <a:pt x="34571" y="7010"/>
                </a:cubicBezTo>
                <a:cubicBezTo>
                  <a:pt x="34598" y="7115"/>
                  <a:pt x="34624" y="7220"/>
                  <a:pt x="34650" y="7351"/>
                </a:cubicBezTo>
                <a:cubicBezTo>
                  <a:pt x="34676" y="7482"/>
                  <a:pt x="34703" y="7613"/>
                  <a:pt x="34755" y="7745"/>
                </a:cubicBezTo>
                <a:cubicBezTo>
                  <a:pt x="34808" y="7876"/>
                  <a:pt x="34860" y="8007"/>
                  <a:pt x="34886" y="8165"/>
                </a:cubicBezTo>
                <a:cubicBezTo>
                  <a:pt x="34939" y="8296"/>
                  <a:pt x="34939" y="8453"/>
                  <a:pt x="34939" y="8611"/>
                </a:cubicBezTo>
                <a:cubicBezTo>
                  <a:pt x="34939" y="8768"/>
                  <a:pt x="34913" y="8926"/>
                  <a:pt x="34860" y="9057"/>
                </a:cubicBezTo>
                <a:cubicBezTo>
                  <a:pt x="34834" y="9214"/>
                  <a:pt x="34781" y="9346"/>
                  <a:pt x="34781" y="9477"/>
                </a:cubicBezTo>
                <a:cubicBezTo>
                  <a:pt x="34755" y="9608"/>
                  <a:pt x="34755" y="9766"/>
                  <a:pt x="34729" y="9897"/>
                </a:cubicBezTo>
                <a:cubicBezTo>
                  <a:pt x="34703" y="10002"/>
                  <a:pt x="34676" y="10133"/>
                  <a:pt x="34650" y="10238"/>
                </a:cubicBezTo>
                <a:cubicBezTo>
                  <a:pt x="34493" y="10684"/>
                  <a:pt x="34335" y="10947"/>
                  <a:pt x="34335" y="10947"/>
                </a:cubicBezTo>
                <a:cubicBezTo>
                  <a:pt x="34335" y="10947"/>
                  <a:pt x="34361" y="10868"/>
                  <a:pt x="34414" y="10737"/>
                </a:cubicBezTo>
                <a:cubicBezTo>
                  <a:pt x="34466" y="10632"/>
                  <a:pt x="34519" y="10448"/>
                  <a:pt x="34571" y="10212"/>
                </a:cubicBezTo>
                <a:cubicBezTo>
                  <a:pt x="34598" y="10107"/>
                  <a:pt x="34624" y="10002"/>
                  <a:pt x="34650" y="9871"/>
                </a:cubicBezTo>
                <a:cubicBezTo>
                  <a:pt x="34650" y="9739"/>
                  <a:pt x="34650" y="9608"/>
                  <a:pt x="34650" y="9477"/>
                </a:cubicBezTo>
                <a:cubicBezTo>
                  <a:pt x="34676" y="9319"/>
                  <a:pt x="34729" y="9188"/>
                  <a:pt x="34755" y="9031"/>
                </a:cubicBezTo>
                <a:cubicBezTo>
                  <a:pt x="34808" y="8899"/>
                  <a:pt x="34808" y="8742"/>
                  <a:pt x="34834" y="8611"/>
                </a:cubicBezTo>
                <a:cubicBezTo>
                  <a:pt x="34834" y="8480"/>
                  <a:pt x="34808" y="8322"/>
                  <a:pt x="34781" y="8191"/>
                </a:cubicBezTo>
                <a:cubicBezTo>
                  <a:pt x="34755" y="8033"/>
                  <a:pt x="34703" y="7902"/>
                  <a:pt x="34650" y="7771"/>
                </a:cubicBezTo>
                <a:cubicBezTo>
                  <a:pt x="34624" y="7640"/>
                  <a:pt x="34598" y="7508"/>
                  <a:pt x="34571" y="7377"/>
                </a:cubicBezTo>
                <a:cubicBezTo>
                  <a:pt x="34545" y="7246"/>
                  <a:pt x="34519" y="7115"/>
                  <a:pt x="34519" y="7010"/>
                </a:cubicBezTo>
                <a:cubicBezTo>
                  <a:pt x="34493" y="6800"/>
                  <a:pt x="34414" y="6616"/>
                  <a:pt x="34361" y="6485"/>
                </a:cubicBezTo>
                <a:cubicBezTo>
                  <a:pt x="34309" y="6380"/>
                  <a:pt x="34283" y="6301"/>
                  <a:pt x="34283" y="6301"/>
                </a:cubicBezTo>
                <a:close/>
                <a:moveTo>
                  <a:pt x="34545" y="9713"/>
                </a:moveTo>
                <a:cubicBezTo>
                  <a:pt x="34545" y="9713"/>
                  <a:pt x="34545" y="9818"/>
                  <a:pt x="34519" y="9976"/>
                </a:cubicBezTo>
                <a:cubicBezTo>
                  <a:pt x="34493" y="10133"/>
                  <a:pt x="34440" y="10317"/>
                  <a:pt x="34388" y="10501"/>
                </a:cubicBezTo>
                <a:cubicBezTo>
                  <a:pt x="34309" y="10711"/>
                  <a:pt x="34230" y="10894"/>
                  <a:pt x="34178" y="11026"/>
                </a:cubicBezTo>
                <a:cubicBezTo>
                  <a:pt x="34099" y="11157"/>
                  <a:pt x="34046" y="11262"/>
                  <a:pt x="34046" y="11262"/>
                </a:cubicBezTo>
                <a:cubicBezTo>
                  <a:pt x="34046" y="11262"/>
                  <a:pt x="34099" y="11157"/>
                  <a:pt x="34151" y="11026"/>
                </a:cubicBezTo>
                <a:cubicBezTo>
                  <a:pt x="34178" y="10868"/>
                  <a:pt x="34256" y="10684"/>
                  <a:pt x="34309" y="10501"/>
                </a:cubicBezTo>
                <a:cubicBezTo>
                  <a:pt x="34388" y="10291"/>
                  <a:pt x="34440" y="10107"/>
                  <a:pt x="34493" y="9949"/>
                </a:cubicBezTo>
                <a:cubicBezTo>
                  <a:pt x="34519" y="9818"/>
                  <a:pt x="34545" y="9713"/>
                  <a:pt x="34545" y="9713"/>
                </a:cubicBezTo>
                <a:close/>
                <a:moveTo>
                  <a:pt x="13861" y="9608"/>
                </a:moveTo>
                <a:cubicBezTo>
                  <a:pt x="13861" y="9608"/>
                  <a:pt x="13913" y="9608"/>
                  <a:pt x="13992" y="9634"/>
                </a:cubicBezTo>
                <a:cubicBezTo>
                  <a:pt x="14097" y="9634"/>
                  <a:pt x="14228" y="9687"/>
                  <a:pt x="14386" y="9739"/>
                </a:cubicBezTo>
                <a:cubicBezTo>
                  <a:pt x="14464" y="9766"/>
                  <a:pt x="14543" y="9792"/>
                  <a:pt x="14622" y="9844"/>
                </a:cubicBezTo>
                <a:cubicBezTo>
                  <a:pt x="14701" y="9871"/>
                  <a:pt x="14806" y="9923"/>
                  <a:pt x="14884" y="9976"/>
                </a:cubicBezTo>
                <a:cubicBezTo>
                  <a:pt x="14963" y="10054"/>
                  <a:pt x="15068" y="10107"/>
                  <a:pt x="15147" y="10186"/>
                </a:cubicBezTo>
                <a:cubicBezTo>
                  <a:pt x="15226" y="10238"/>
                  <a:pt x="15304" y="10317"/>
                  <a:pt x="15383" y="10396"/>
                </a:cubicBezTo>
                <a:cubicBezTo>
                  <a:pt x="15672" y="10737"/>
                  <a:pt x="15882" y="11104"/>
                  <a:pt x="16039" y="11393"/>
                </a:cubicBezTo>
                <a:cubicBezTo>
                  <a:pt x="16118" y="11524"/>
                  <a:pt x="16197" y="11629"/>
                  <a:pt x="16249" y="11708"/>
                </a:cubicBezTo>
                <a:cubicBezTo>
                  <a:pt x="16302" y="11761"/>
                  <a:pt x="16354" y="11813"/>
                  <a:pt x="16354" y="11813"/>
                </a:cubicBezTo>
                <a:cubicBezTo>
                  <a:pt x="16354" y="11813"/>
                  <a:pt x="16302" y="11787"/>
                  <a:pt x="16223" y="11734"/>
                </a:cubicBezTo>
                <a:cubicBezTo>
                  <a:pt x="16144" y="11656"/>
                  <a:pt x="16039" y="11577"/>
                  <a:pt x="15934" y="11446"/>
                </a:cubicBezTo>
                <a:cubicBezTo>
                  <a:pt x="15724" y="11209"/>
                  <a:pt x="15488" y="10868"/>
                  <a:pt x="15199" y="10553"/>
                </a:cubicBezTo>
                <a:cubicBezTo>
                  <a:pt x="15147" y="10474"/>
                  <a:pt x="15068" y="10396"/>
                  <a:pt x="14989" y="10343"/>
                </a:cubicBezTo>
                <a:cubicBezTo>
                  <a:pt x="14911" y="10264"/>
                  <a:pt x="14832" y="10212"/>
                  <a:pt x="14779" y="10133"/>
                </a:cubicBezTo>
                <a:cubicBezTo>
                  <a:pt x="14701" y="10081"/>
                  <a:pt x="14622" y="10028"/>
                  <a:pt x="14543" y="9976"/>
                </a:cubicBezTo>
                <a:cubicBezTo>
                  <a:pt x="14464" y="9949"/>
                  <a:pt x="14386" y="9897"/>
                  <a:pt x="14333" y="9844"/>
                </a:cubicBezTo>
                <a:cubicBezTo>
                  <a:pt x="14254" y="9818"/>
                  <a:pt x="14202" y="9766"/>
                  <a:pt x="14149" y="9739"/>
                </a:cubicBezTo>
                <a:cubicBezTo>
                  <a:pt x="14071" y="9713"/>
                  <a:pt x="14044" y="9687"/>
                  <a:pt x="13992" y="9661"/>
                </a:cubicBezTo>
                <a:cubicBezTo>
                  <a:pt x="13913" y="9634"/>
                  <a:pt x="13861" y="9608"/>
                  <a:pt x="13861" y="9608"/>
                </a:cubicBezTo>
                <a:close/>
                <a:moveTo>
                  <a:pt x="23022" y="9188"/>
                </a:moveTo>
                <a:lnTo>
                  <a:pt x="23022" y="9188"/>
                </a:lnTo>
                <a:cubicBezTo>
                  <a:pt x="22313" y="9792"/>
                  <a:pt x="21840" y="10448"/>
                  <a:pt x="21420" y="11262"/>
                </a:cubicBezTo>
                <a:cubicBezTo>
                  <a:pt x="21237" y="11524"/>
                  <a:pt x="20843" y="12076"/>
                  <a:pt x="20082" y="12784"/>
                </a:cubicBezTo>
                <a:cubicBezTo>
                  <a:pt x="19824" y="13042"/>
                  <a:pt x="19522" y="13129"/>
                  <a:pt x="19235" y="13129"/>
                </a:cubicBezTo>
                <a:cubicBezTo>
                  <a:pt x="18937" y="13129"/>
                  <a:pt x="18655" y="13035"/>
                  <a:pt x="18454" y="12942"/>
                </a:cubicBezTo>
                <a:cubicBezTo>
                  <a:pt x="18087" y="12679"/>
                  <a:pt x="17746" y="12391"/>
                  <a:pt x="17404" y="12102"/>
                </a:cubicBezTo>
                <a:cubicBezTo>
                  <a:pt x="17273" y="11997"/>
                  <a:pt x="17142" y="11892"/>
                  <a:pt x="17011" y="11787"/>
                </a:cubicBezTo>
                <a:lnTo>
                  <a:pt x="16801" y="11603"/>
                </a:lnTo>
                <a:cubicBezTo>
                  <a:pt x="16748" y="11551"/>
                  <a:pt x="16696" y="11498"/>
                  <a:pt x="16643" y="11446"/>
                </a:cubicBezTo>
                <a:cubicBezTo>
                  <a:pt x="16433" y="11236"/>
                  <a:pt x="16249" y="10947"/>
                  <a:pt x="16039" y="10658"/>
                </a:cubicBezTo>
                <a:cubicBezTo>
                  <a:pt x="16039" y="10658"/>
                  <a:pt x="16039" y="10658"/>
                  <a:pt x="16039" y="10632"/>
                </a:cubicBezTo>
                <a:cubicBezTo>
                  <a:pt x="16127" y="10640"/>
                  <a:pt x="16211" y="10644"/>
                  <a:pt x="16292" y="10644"/>
                </a:cubicBezTo>
                <a:cubicBezTo>
                  <a:pt x="16750" y="10644"/>
                  <a:pt x="17119" y="10525"/>
                  <a:pt x="17431" y="10369"/>
                </a:cubicBezTo>
                <a:cubicBezTo>
                  <a:pt x="17903" y="11209"/>
                  <a:pt x="18323" y="11603"/>
                  <a:pt x="18533" y="11787"/>
                </a:cubicBezTo>
                <a:cubicBezTo>
                  <a:pt x="18507" y="11997"/>
                  <a:pt x="18507" y="12181"/>
                  <a:pt x="18533" y="12338"/>
                </a:cubicBezTo>
                <a:cubicBezTo>
                  <a:pt x="18533" y="12417"/>
                  <a:pt x="18533" y="12496"/>
                  <a:pt x="18533" y="12548"/>
                </a:cubicBezTo>
                <a:lnTo>
                  <a:pt x="18559" y="12627"/>
                </a:lnTo>
                <a:cubicBezTo>
                  <a:pt x="18559" y="12627"/>
                  <a:pt x="18559" y="12601"/>
                  <a:pt x="18559" y="12548"/>
                </a:cubicBezTo>
                <a:cubicBezTo>
                  <a:pt x="18586" y="12496"/>
                  <a:pt x="18612" y="12443"/>
                  <a:pt x="18638" y="12364"/>
                </a:cubicBezTo>
                <a:cubicBezTo>
                  <a:pt x="18664" y="12207"/>
                  <a:pt x="18769" y="11997"/>
                  <a:pt x="18874" y="11813"/>
                </a:cubicBezTo>
                <a:cubicBezTo>
                  <a:pt x="18874" y="11813"/>
                  <a:pt x="18874" y="11813"/>
                  <a:pt x="18874" y="11787"/>
                </a:cubicBezTo>
                <a:cubicBezTo>
                  <a:pt x="19426" y="11367"/>
                  <a:pt x="21184" y="9687"/>
                  <a:pt x="22707" y="9346"/>
                </a:cubicBezTo>
                <a:cubicBezTo>
                  <a:pt x="22707" y="9346"/>
                  <a:pt x="22838" y="9293"/>
                  <a:pt x="23022" y="9188"/>
                </a:cubicBezTo>
                <a:close/>
                <a:moveTo>
                  <a:pt x="12863" y="9923"/>
                </a:moveTo>
                <a:cubicBezTo>
                  <a:pt x="12863" y="9923"/>
                  <a:pt x="12784" y="10002"/>
                  <a:pt x="12679" y="10133"/>
                </a:cubicBezTo>
                <a:cubicBezTo>
                  <a:pt x="12627" y="10212"/>
                  <a:pt x="12574" y="10291"/>
                  <a:pt x="12496" y="10369"/>
                </a:cubicBezTo>
                <a:cubicBezTo>
                  <a:pt x="12417" y="10474"/>
                  <a:pt x="12338" y="10579"/>
                  <a:pt x="12259" y="10684"/>
                </a:cubicBezTo>
                <a:cubicBezTo>
                  <a:pt x="12076" y="10894"/>
                  <a:pt x="11918" y="11183"/>
                  <a:pt x="11839" y="11472"/>
                </a:cubicBezTo>
                <a:cubicBezTo>
                  <a:pt x="11787" y="11603"/>
                  <a:pt x="11787" y="11761"/>
                  <a:pt x="11813" y="11892"/>
                </a:cubicBezTo>
                <a:cubicBezTo>
                  <a:pt x="11839" y="11997"/>
                  <a:pt x="11918" y="12128"/>
                  <a:pt x="11997" y="12233"/>
                </a:cubicBezTo>
                <a:cubicBezTo>
                  <a:pt x="12023" y="12259"/>
                  <a:pt x="12049" y="12286"/>
                  <a:pt x="12076" y="12312"/>
                </a:cubicBezTo>
                <a:lnTo>
                  <a:pt x="12128" y="12364"/>
                </a:lnTo>
                <a:lnTo>
                  <a:pt x="12181" y="12391"/>
                </a:lnTo>
                <a:cubicBezTo>
                  <a:pt x="12233" y="12443"/>
                  <a:pt x="12312" y="12522"/>
                  <a:pt x="12391" y="12574"/>
                </a:cubicBezTo>
                <a:cubicBezTo>
                  <a:pt x="12522" y="12679"/>
                  <a:pt x="12679" y="12784"/>
                  <a:pt x="12811" y="12889"/>
                </a:cubicBezTo>
                <a:cubicBezTo>
                  <a:pt x="13099" y="13073"/>
                  <a:pt x="13388" y="13257"/>
                  <a:pt x="13624" y="13441"/>
                </a:cubicBezTo>
                <a:cubicBezTo>
                  <a:pt x="13861" y="13598"/>
                  <a:pt x="14071" y="13756"/>
                  <a:pt x="14202" y="13861"/>
                </a:cubicBezTo>
                <a:cubicBezTo>
                  <a:pt x="14281" y="13913"/>
                  <a:pt x="14333" y="13966"/>
                  <a:pt x="14359" y="13992"/>
                </a:cubicBezTo>
                <a:cubicBezTo>
                  <a:pt x="14386" y="14018"/>
                  <a:pt x="14438" y="14018"/>
                  <a:pt x="14412" y="14018"/>
                </a:cubicBezTo>
                <a:lnTo>
                  <a:pt x="14359" y="14018"/>
                </a:lnTo>
                <a:cubicBezTo>
                  <a:pt x="14307" y="14018"/>
                  <a:pt x="14228" y="14018"/>
                  <a:pt x="14149" y="13992"/>
                </a:cubicBezTo>
                <a:cubicBezTo>
                  <a:pt x="13966" y="13966"/>
                  <a:pt x="13729" y="13913"/>
                  <a:pt x="13441" y="13808"/>
                </a:cubicBezTo>
                <a:cubicBezTo>
                  <a:pt x="13152" y="13729"/>
                  <a:pt x="12837" y="13598"/>
                  <a:pt x="12496" y="13414"/>
                </a:cubicBezTo>
                <a:cubicBezTo>
                  <a:pt x="12338" y="13309"/>
                  <a:pt x="12154" y="13204"/>
                  <a:pt x="11997" y="13099"/>
                </a:cubicBezTo>
                <a:cubicBezTo>
                  <a:pt x="11918" y="13047"/>
                  <a:pt x="11839" y="12994"/>
                  <a:pt x="11734" y="12916"/>
                </a:cubicBezTo>
                <a:lnTo>
                  <a:pt x="11682" y="12863"/>
                </a:lnTo>
                <a:lnTo>
                  <a:pt x="11629" y="12784"/>
                </a:lnTo>
                <a:cubicBezTo>
                  <a:pt x="11577" y="12758"/>
                  <a:pt x="11551" y="12706"/>
                  <a:pt x="11498" y="12653"/>
                </a:cubicBezTo>
                <a:cubicBezTo>
                  <a:pt x="11341" y="12469"/>
                  <a:pt x="11236" y="12233"/>
                  <a:pt x="11183" y="11997"/>
                </a:cubicBezTo>
                <a:cubicBezTo>
                  <a:pt x="11157" y="11734"/>
                  <a:pt x="11209" y="11472"/>
                  <a:pt x="11288" y="11288"/>
                </a:cubicBezTo>
                <a:cubicBezTo>
                  <a:pt x="11472" y="10868"/>
                  <a:pt x="11761" y="10632"/>
                  <a:pt x="11997" y="10422"/>
                </a:cubicBezTo>
                <a:cubicBezTo>
                  <a:pt x="12102" y="10343"/>
                  <a:pt x="12233" y="10264"/>
                  <a:pt x="12338" y="10186"/>
                </a:cubicBezTo>
                <a:cubicBezTo>
                  <a:pt x="12443" y="10133"/>
                  <a:pt x="12522" y="10081"/>
                  <a:pt x="12601" y="10028"/>
                </a:cubicBezTo>
                <a:cubicBezTo>
                  <a:pt x="12758" y="9950"/>
                  <a:pt x="12863" y="9923"/>
                  <a:pt x="12863" y="9923"/>
                </a:cubicBezTo>
                <a:close/>
                <a:moveTo>
                  <a:pt x="21604" y="12758"/>
                </a:moveTo>
                <a:cubicBezTo>
                  <a:pt x="21735" y="12784"/>
                  <a:pt x="21893" y="12811"/>
                  <a:pt x="22050" y="12811"/>
                </a:cubicBezTo>
                <a:cubicBezTo>
                  <a:pt x="22287" y="12811"/>
                  <a:pt x="22523" y="12811"/>
                  <a:pt x="22733" y="12784"/>
                </a:cubicBezTo>
                <a:lnTo>
                  <a:pt x="22733" y="12784"/>
                </a:lnTo>
                <a:cubicBezTo>
                  <a:pt x="22680" y="12837"/>
                  <a:pt x="22654" y="12916"/>
                  <a:pt x="22602" y="12994"/>
                </a:cubicBezTo>
                <a:cubicBezTo>
                  <a:pt x="22497" y="13178"/>
                  <a:pt x="22392" y="13388"/>
                  <a:pt x="22313" y="13598"/>
                </a:cubicBezTo>
                <a:cubicBezTo>
                  <a:pt x="22234" y="13729"/>
                  <a:pt x="22182" y="13887"/>
                  <a:pt x="22129" y="14071"/>
                </a:cubicBezTo>
                <a:lnTo>
                  <a:pt x="21840" y="14071"/>
                </a:lnTo>
                <a:cubicBezTo>
                  <a:pt x="21683" y="14097"/>
                  <a:pt x="21525" y="14123"/>
                  <a:pt x="21394" y="14149"/>
                </a:cubicBezTo>
                <a:cubicBezTo>
                  <a:pt x="21132" y="14202"/>
                  <a:pt x="20869" y="14254"/>
                  <a:pt x="20633" y="14386"/>
                </a:cubicBezTo>
                <a:cubicBezTo>
                  <a:pt x="20528" y="14307"/>
                  <a:pt x="20423" y="14254"/>
                  <a:pt x="20318" y="14202"/>
                </a:cubicBezTo>
                <a:cubicBezTo>
                  <a:pt x="20423" y="14123"/>
                  <a:pt x="20554" y="14044"/>
                  <a:pt x="20659" y="13939"/>
                </a:cubicBezTo>
                <a:cubicBezTo>
                  <a:pt x="20764" y="13834"/>
                  <a:pt x="20869" y="13729"/>
                  <a:pt x="20974" y="13598"/>
                </a:cubicBezTo>
                <a:cubicBezTo>
                  <a:pt x="21079" y="13493"/>
                  <a:pt x="21210" y="13362"/>
                  <a:pt x="21289" y="13231"/>
                </a:cubicBezTo>
                <a:cubicBezTo>
                  <a:pt x="21342" y="13152"/>
                  <a:pt x="21394" y="13073"/>
                  <a:pt x="21447" y="12994"/>
                </a:cubicBezTo>
                <a:cubicBezTo>
                  <a:pt x="21499" y="12916"/>
                  <a:pt x="21525" y="12837"/>
                  <a:pt x="21578" y="12758"/>
                </a:cubicBezTo>
                <a:close/>
                <a:moveTo>
                  <a:pt x="16853" y="12732"/>
                </a:moveTo>
                <a:cubicBezTo>
                  <a:pt x="16853" y="12732"/>
                  <a:pt x="16696" y="12811"/>
                  <a:pt x="16486" y="12968"/>
                </a:cubicBezTo>
                <a:cubicBezTo>
                  <a:pt x="16381" y="13021"/>
                  <a:pt x="16249" y="13126"/>
                  <a:pt x="16144" y="13204"/>
                </a:cubicBezTo>
                <a:cubicBezTo>
                  <a:pt x="16013" y="13309"/>
                  <a:pt x="15908" y="13441"/>
                  <a:pt x="15803" y="13572"/>
                </a:cubicBezTo>
                <a:cubicBezTo>
                  <a:pt x="15724" y="13624"/>
                  <a:pt x="15698" y="13703"/>
                  <a:pt x="15646" y="13756"/>
                </a:cubicBezTo>
                <a:cubicBezTo>
                  <a:pt x="15593" y="13834"/>
                  <a:pt x="15567" y="13887"/>
                  <a:pt x="15514" y="13966"/>
                </a:cubicBezTo>
                <a:cubicBezTo>
                  <a:pt x="15462" y="14018"/>
                  <a:pt x="15436" y="14097"/>
                  <a:pt x="15409" y="14149"/>
                </a:cubicBezTo>
                <a:cubicBezTo>
                  <a:pt x="15383" y="14228"/>
                  <a:pt x="15357" y="14281"/>
                  <a:pt x="15331" y="14359"/>
                </a:cubicBezTo>
                <a:cubicBezTo>
                  <a:pt x="15304" y="14412"/>
                  <a:pt x="15278" y="14464"/>
                  <a:pt x="15252" y="14517"/>
                </a:cubicBezTo>
                <a:cubicBezTo>
                  <a:pt x="15226" y="14569"/>
                  <a:pt x="15226" y="14596"/>
                  <a:pt x="15199" y="14648"/>
                </a:cubicBezTo>
                <a:cubicBezTo>
                  <a:pt x="15173" y="14701"/>
                  <a:pt x="15173" y="14753"/>
                  <a:pt x="15173" y="14753"/>
                </a:cubicBezTo>
                <a:cubicBezTo>
                  <a:pt x="15173" y="14753"/>
                  <a:pt x="15173" y="14701"/>
                  <a:pt x="15173" y="14622"/>
                </a:cubicBezTo>
                <a:cubicBezTo>
                  <a:pt x="15173" y="14596"/>
                  <a:pt x="15173" y="14543"/>
                  <a:pt x="15173" y="14491"/>
                </a:cubicBezTo>
                <a:cubicBezTo>
                  <a:pt x="15173" y="14438"/>
                  <a:pt x="15199" y="14386"/>
                  <a:pt x="15199" y="14307"/>
                </a:cubicBezTo>
                <a:cubicBezTo>
                  <a:pt x="15226" y="14254"/>
                  <a:pt x="15226" y="14176"/>
                  <a:pt x="15252" y="14097"/>
                </a:cubicBezTo>
                <a:cubicBezTo>
                  <a:pt x="15278" y="14018"/>
                  <a:pt x="15304" y="13939"/>
                  <a:pt x="15331" y="13861"/>
                </a:cubicBezTo>
                <a:cubicBezTo>
                  <a:pt x="15383" y="13808"/>
                  <a:pt x="15409" y="13703"/>
                  <a:pt x="15462" y="13651"/>
                </a:cubicBezTo>
                <a:cubicBezTo>
                  <a:pt x="15514" y="13572"/>
                  <a:pt x="15567" y="13493"/>
                  <a:pt x="15619" y="13414"/>
                </a:cubicBezTo>
                <a:cubicBezTo>
                  <a:pt x="15672" y="13362"/>
                  <a:pt x="15751" y="13283"/>
                  <a:pt x="15803" y="13231"/>
                </a:cubicBezTo>
                <a:cubicBezTo>
                  <a:pt x="15882" y="13152"/>
                  <a:pt x="15961" y="13099"/>
                  <a:pt x="16013" y="13073"/>
                </a:cubicBezTo>
                <a:cubicBezTo>
                  <a:pt x="16171" y="12968"/>
                  <a:pt x="16302" y="12889"/>
                  <a:pt x="16433" y="12837"/>
                </a:cubicBezTo>
                <a:cubicBezTo>
                  <a:pt x="16669" y="12732"/>
                  <a:pt x="16853" y="12732"/>
                  <a:pt x="16853" y="12732"/>
                </a:cubicBezTo>
                <a:close/>
                <a:moveTo>
                  <a:pt x="17693" y="13309"/>
                </a:moveTo>
                <a:cubicBezTo>
                  <a:pt x="17693" y="13309"/>
                  <a:pt x="17536" y="13388"/>
                  <a:pt x="17326" y="13519"/>
                </a:cubicBezTo>
                <a:cubicBezTo>
                  <a:pt x="17221" y="13598"/>
                  <a:pt x="17116" y="13703"/>
                  <a:pt x="16984" y="13782"/>
                </a:cubicBezTo>
                <a:cubicBezTo>
                  <a:pt x="16879" y="13887"/>
                  <a:pt x="16748" y="14018"/>
                  <a:pt x="16643" y="14149"/>
                </a:cubicBezTo>
                <a:cubicBezTo>
                  <a:pt x="16591" y="14202"/>
                  <a:pt x="16538" y="14281"/>
                  <a:pt x="16486" y="14333"/>
                </a:cubicBezTo>
                <a:cubicBezTo>
                  <a:pt x="16433" y="14412"/>
                  <a:pt x="16407" y="14464"/>
                  <a:pt x="16354" y="14543"/>
                </a:cubicBezTo>
                <a:cubicBezTo>
                  <a:pt x="16328" y="14596"/>
                  <a:pt x="16302" y="14674"/>
                  <a:pt x="16249" y="14727"/>
                </a:cubicBezTo>
                <a:cubicBezTo>
                  <a:pt x="16223" y="14806"/>
                  <a:pt x="16197" y="14858"/>
                  <a:pt x="16171" y="14911"/>
                </a:cubicBezTo>
                <a:cubicBezTo>
                  <a:pt x="16144" y="14989"/>
                  <a:pt x="16118" y="15042"/>
                  <a:pt x="16092" y="15094"/>
                </a:cubicBezTo>
                <a:cubicBezTo>
                  <a:pt x="16092" y="15147"/>
                  <a:pt x="16066" y="15173"/>
                  <a:pt x="16066" y="15226"/>
                </a:cubicBezTo>
                <a:cubicBezTo>
                  <a:pt x="16039" y="15278"/>
                  <a:pt x="16013" y="15331"/>
                  <a:pt x="16013" y="15331"/>
                </a:cubicBezTo>
                <a:cubicBezTo>
                  <a:pt x="16013" y="15331"/>
                  <a:pt x="16013" y="15278"/>
                  <a:pt x="16013" y="15199"/>
                </a:cubicBezTo>
                <a:cubicBezTo>
                  <a:pt x="16013" y="15173"/>
                  <a:pt x="16013" y="15121"/>
                  <a:pt x="16013" y="15068"/>
                </a:cubicBezTo>
                <a:cubicBezTo>
                  <a:pt x="16013" y="15016"/>
                  <a:pt x="16039" y="14963"/>
                  <a:pt x="16039" y="14884"/>
                </a:cubicBezTo>
                <a:cubicBezTo>
                  <a:pt x="16066" y="14832"/>
                  <a:pt x="16066" y="14753"/>
                  <a:pt x="16092" y="14674"/>
                </a:cubicBezTo>
                <a:cubicBezTo>
                  <a:pt x="16118" y="14596"/>
                  <a:pt x="16144" y="14517"/>
                  <a:pt x="16197" y="14438"/>
                </a:cubicBezTo>
                <a:cubicBezTo>
                  <a:pt x="16223" y="14359"/>
                  <a:pt x="16249" y="14281"/>
                  <a:pt x="16302" y="14202"/>
                </a:cubicBezTo>
                <a:cubicBezTo>
                  <a:pt x="16354" y="14149"/>
                  <a:pt x="16407" y="14071"/>
                  <a:pt x="16459" y="13992"/>
                </a:cubicBezTo>
                <a:cubicBezTo>
                  <a:pt x="16538" y="13913"/>
                  <a:pt x="16591" y="13861"/>
                  <a:pt x="16669" y="13808"/>
                </a:cubicBezTo>
                <a:cubicBezTo>
                  <a:pt x="16722" y="13729"/>
                  <a:pt x="16801" y="13677"/>
                  <a:pt x="16853" y="13624"/>
                </a:cubicBezTo>
                <a:cubicBezTo>
                  <a:pt x="17011" y="13546"/>
                  <a:pt x="17142" y="13467"/>
                  <a:pt x="17273" y="13414"/>
                </a:cubicBezTo>
                <a:cubicBezTo>
                  <a:pt x="17535" y="13309"/>
                  <a:pt x="17693" y="13309"/>
                  <a:pt x="17693" y="13309"/>
                </a:cubicBezTo>
                <a:close/>
                <a:moveTo>
                  <a:pt x="23652" y="2836"/>
                </a:moveTo>
                <a:cubicBezTo>
                  <a:pt x="23783" y="2836"/>
                  <a:pt x="23940" y="2836"/>
                  <a:pt x="24124" y="2862"/>
                </a:cubicBezTo>
                <a:cubicBezTo>
                  <a:pt x="24465" y="2888"/>
                  <a:pt x="24833" y="2915"/>
                  <a:pt x="25253" y="3020"/>
                </a:cubicBezTo>
                <a:cubicBezTo>
                  <a:pt x="25463" y="3046"/>
                  <a:pt x="25673" y="3098"/>
                  <a:pt x="25883" y="3177"/>
                </a:cubicBezTo>
                <a:cubicBezTo>
                  <a:pt x="26093" y="3230"/>
                  <a:pt x="26329" y="3308"/>
                  <a:pt x="26539" y="3361"/>
                </a:cubicBezTo>
                <a:cubicBezTo>
                  <a:pt x="27379" y="3676"/>
                  <a:pt x="28219" y="4043"/>
                  <a:pt x="28823" y="4358"/>
                </a:cubicBezTo>
                <a:lnTo>
                  <a:pt x="28875" y="4385"/>
                </a:lnTo>
                <a:cubicBezTo>
                  <a:pt x="28954" y="5855"/>
                  <a:pt x="28403" y="7430"/>
                  <a:pt x="28167" y="8007"/>
                </a:cubicBezTo>
                <a:cubicBezTo>
                  <a:pt x="28035" y="8060"/>
                  <a:pt x="27904" y="8086"/>
                  <a:pt x="27799" y="8138"/>
                </a:cubicBezTo>
                <a:cubicBezTo>
                  <a:pt x="27642" y="8165"/>
                  <a:pt x="27510" y="8191"/>
                  <a:pt x="27405" y="8217"/>
                </a:cubicBezTo>
                <a:cubicBezTo>
                  <a:pt x="27169" y="8243"/>
                  <a:pt x="27012" y="8270"/>
                  <a:pt x="27012" y="8270"/>
                </a:cubicBezTo>
                <a:cubicBezTo>
                  <a:pt x="27012" y="8270"/>
                  <a:pt x="27169" y="8270"/>
                  <a:pt x="27405" y="8322"/>
                </a:cubicBezTo>
                <a:cubicBezTo>
                  <a:pt x="27510" y="8322"/>
                  <a:pt x="27668" y="8348"/>
                  <a:pt x="27825" y="8348"/>
                </a:cubicBezTo>
                <a:cubicBezTo>
                  <a:pt x="27983" y="8348"/>
                  <a:pt x="28140" y="8348"/>
                  <a:pt x="28298" y="8322"/>
                </a:cubicBezTo>
                <a:cubicBezTo>
                  <a:pt x="28455" y="8296"/>
                  <a:pt x="28613" y="8270"/>
                  <a:pt x="28744" y="8243"/>
                </a:cubicBezTo>
                <a:cubicBezTo>
                  <a:pt x="29059" y="8401"/>
                  <a:pt x="30503" y="9241"/>
                  <a:pt x="30424" y="10868"/>
                </a:cubicBezTo>
                <a:cubicBezTo>
                  <a:pt x="30347" y="12681"/>
                  <a:pt x="29054" y="12706"/>
                  <a:pt x="28983" y="12706"/>
                </a:cubicBezTo>
                <a:cubicBezTo>
                  <a:pt x="28981" y="12706"/>
                  <a:pt x="28980" y="12706"/>
                  <a:pt x="28980" y="12706"/>
                </a:cubicBezTo>
                <a:cubicBezTo>
                  <a:pt x="28980" y="12706"/>
                  <a:pt x="27799" y="15199"/>
                  <a:pt x="25515" y="16171"/>
                </a:cubicBezTo>
                <a:cubicBezTo>
                  <a:pt x="23868" y="16863"/>
                  <a:pt x="22368" y="17609"/>
                  <a:pt x="20862" y="17609"/>
                </a:cubicBezTo>
                <a:cubicBezTo>
                  <a:pt x="20256" y="17609"/>
                  <a:pt x="19650" y="17488"/>
                  <a:pt x="19032" y="17194"/>
                </a:cubicBezTo>
                <a:cubicBezTo>
                  <a:pt x="18166" y="16774"/>
                  <a:pt x="17536" y="16276"/>
                  <a:pt x="17089" y="15803"/>
                </a:cubicBezTo>
                <a:lnTo>
                  <a:pt x="17089" y="15803"/>
                </a:lnTo>
                <a:cubicBezTo>
                  <a:pt x="17352" y="15987"/>
                  <a:pt x="17641" y="16171"/>
                  <a:pt x="17956" y="16328"/>
                </a:cubicBezTo>
                <a:cubicBezTo>
                  <a:pt x="18192" y="16459"/>
                  <a:pt x="18402" y="16564"/>
                  <a:pt x="18612" y="16643"/>
                </a:cubicBezTo>
                <a:cubicBezTo>
                  <a:pt x="18822" y="16748"/>
                  <a:pt x="19032" y="16827"/>
                  <a:pt x="19189" y="16879"/>
                </a:cubicBezTo>
                <a:cubicBezTo>
                  <a:pt x="19373" y="16932"/>
                  <a:pt x="19504" y="16984"/>
                  <a:pt x="19609" y="17011"/>
                </a:cubicBezTo>
                <a:cubicBezTo>
                  <a:pt x="19714" y="17037"/>
                  <a:pt x="19767" y="17063"/>
                  <a:pt x="19767" y="17063"/>
                </a:cubicBezTo>
                <a:cubicBezTo>
                  <a:pt x="19767" y="17063"/>
                  <a:pt x="19714" y="17037"/>
                  <a:pt x="19609" y="16984"/>
                </a:cubicBezTo>
                <a:cubicBezTo>
                  <a:pt x="19531" y="16932"/>
                  <a:pt x="19399" y="16879"/>
                  <a:pt x="19242" y="16774"/>
                </a:cubicBezTo>
                <a:cubicBezTo>
                  <a:pt x="19084" y="16696"/>
                  <a:pt x="18901" y="16591"/>
                  <a:pt x="18717" y="16459"/>
                </a:cubicBezTo>
                <a:cubicBezTo>
                  <a:pt x="18533" y="16328"/>
                  <a:pt x="18323" y="16197"/>
                  <a:pt x="18139" y="16066"/>
                </a:cubicBezTo>
                <a:cubicBezTo>
                  <a:pt x="17772" y="15777"/>
                  <a:pt x="17431" y="15462"/>
                  <a:pt x="17194" y="15199"/>
                </a:cubicBezTo>
                <a:cubicBezTo>
                  <a:pt x="17063" y="15068"/>
                  <a:pt x="16984" y="14963"/>
                  <a:pt x="16906" y="14884"/>
                </a:cubicBezTo>
                <a:cubicBezTo>
                  <a:pt x="16906" y="14884"/>
                  <a:pt x="16879" y="14858"/>
                  <a:pt x="16879" y="14858"/>
                </a:cubicBezTo>
                <a:cubicBezTo>
                  <a:pt x="17404" y="13992"/>
                  <a:pt x="18008" y="13729"/>
                  <a:pt x="18428" y="13624"/>
                </a:cubicBezTo>
                <a:cubicBezTo>
                  <a:pt x="18507" y="13703"/>
                  <a:pt x="18612" y="13756"/>
                  <a:pt x="18691" y="13834"/>
                </a:cubicBezTo>
                <a:cubicBezTo>
                  <a:pt x="18979" y="14018"/>
                  <a:pt x="19268" y="14202"/>
                  <a:pt x="19583" y="14386"/>
                </a:cubicBezTo>
                <a:cubicBezTo>
                  <a:pt x="19714" y="14491"/>
                  <a:pt x="19872" y="14569"/>
                  <a:pt x="20029" y="14674"/>
                </a:cubicBezTo>
                <a:cubicBezTo>
                  <a:pt x="20187" y="14753"/>
                  <a:pt x="20344" y="14832"/>
                  <a:pt x="20502" y="14911"/>
                </a:cubicBezTo>
                <a:lnTo>
                  <a:pt x="20633" y="14989"/>
                </a:lnTo>
                <a:lnTo>
                  <a:pt x="20764" y="14911"/>
                </a:lnTo>
                <a:cubicBezTo>
                  <a:pt x="20974" y="14779"/>
                  <a:pt x="21210" y="14701"/>
                  <a:pt x="21499" y="14622"/>
                </a:cubicBezTo>
                <a:cubicBezTo>
                  <a:pt x="21630" y="14596"/>
                  <a:pt x="21762" y="14569"/>
                  <a:pt x="21893" y="14543"/>
                </a:cubicBezTo>
                <a:cubicBezTo>
                  <a:pt x="21972" y="14543"/>
                  <a:pt x="22024" y="14517"/>
                  <a:pt x="22103" y="14517"/>
                </a:cubicBezTo>
                <a:cubicBezTo>
                  <a:pt x="22155" y="14517"/>
                  <a:pt x="22234" y="14517"/>
                  <a:pt x="22313" y="14491"/>
                </a:cubicBezTo>
                <a:lnTo>
                  <a:pt x="22418" y="14491"/>
                </a:lnTo>
                <a:cubicBezTo>
                  <a:pt x="22602" y="14491"/>
                  <a:pt x="22838" y="14517"/>
                  <a:pt x="23074" y="14543"/>
                </a:cubicBezTo>
                <a:cubicBezTo>
                  <a:pt x="23547" y="14596"/>
                  <a:pt x="23993" y="14727"/>
                  <a:pt x="23993" y="14727"/>
                </a:cubicBezTo>
                <a:cubicBezTo>
                  <a:pt x="23993" y="14727"/>
                  <a:pt x="23573" y="14491"/>
                  <a:pt x="23100" y="14333"/>
                </a:cubicBezTo>
                <a:cubicBezTo>
                  <a:pt x="22917" y="14254"/>
                  <a:pt x="22733" y="14202"/>
                  <a:pt x="22575" y="14149"/>
                </a:cubicBezTo>
                <a:cubicBezTo>
                  <a:pt x="22602" y="14018"/>
                  <a:pt x="22654" y="13887"/>
                  <a:pt x="22707" y="13756"/>
                </a:cubicBezTo>
                <a:cubicBezTo>
                  <a:pt x="22785" y="13572"/>
                  <a:pt x="22864" y="13388"/>
                  <a:pt x="22969" y="13204"/>
                </a:cubicBezTo>
                <a:cubicBezTo>
                  <a:pt x="23179" y="12837"/>
                  <a:pt x="23415" y="12496"/>
                  <a:pt x="23704" y="12207"/>
                </a:cubicBezTo>
                <a:cubicBezTo>
                  <a:pt x="23967" y="11892"/>
                  <a:pt x="24308" y="11629"/>
                  <a:pt x="24649" y="11419"/>
                </a:cubicBezTo>
                <a:cubicBezTo>
                  <a:pt x="24807" y="11288"/>
                  <a:pt x="24990" y="11183"/>
                  <a:pt x="25174" y="11104"/>
                </a:cubicBezTo>
                <a:cubicBezTo>
                  <a:pt x="25279" y="11052"/>
                  <a:pt x="25358" y="11026"/>
                  <a:pt x="25463" y="10973"/>
                </a:cubicBezTo>
                <a:cubicBezTo>
                  <a:pt x="25542" y="10947"/>
                  <a:pt x="25620" y="10921"/>
                  <a:pt x="25673" y="10894"/>
                </a:cubicBezTo>
                <a:lnTo>
                  <a:pt x="25778" y="10894"/>
                </a:lnTo>
                <a:cubicBezTo>
                  <a:pt x="25909" y="10894"/>
                  <a:pt x="26040" y="10894"/>
                  <a:pt x="26198" y="10921"/>
                </a:cubicBezTo>
                <a:cubicBezTo>
                  <a:pt x="26539" y="10973"/>
                  <a:pt x="26828" y="11104"/>
                  <a:pt x="26828" y="11104"/>
                </a:cubicBezTo>
                <a:cubicBezTo>
                  <a:pt x="26828" y="11104"/>
                  <a:pt x="26592" y="10868"/>
                  <a:pt x="26277" y="10711"/>
                </a:cubicBezTo>
                <a:cubicBezTo>
                  <a:pt x="26145" y="10658"/>
                  <a:pt x="26040" y="10606"/>
                  <a:pt x="25909" y="10553"/>
                </a:cubicBezTo>
                <a:cubicBezTo>
                  <a:pt x="25935" y="10501"/>
                  <a:pt x="25935" y="10448"/>
                  <a:pt x="25962" y="10396"/>
                </a:cubicBezTo>
                <a:cubicBezTo>
                  <a:pt x="25988" y="10291"/>
                  <a:pt x="26040" y="10186"/>
                  <a:pt x="26093" y="10081"/>
                </a:cubicBezTo>
                <a:cubicBezTo>
                  <a:pt x="26198" y="9871"/>
                  <a:pt x="26355" y="9687"/>
                  <a:pt x="26539" y="9529"/>
                </a:cubicBezTo>
                <a:cubicBezTo>
                  <a:pt x="26749" y="9372"/>
                  <a:pt x="26959" y="9241"/>
                  <a:pt x="27195" y="9162"/>
                </a:cubicBezTo>
                <a:cubicBezTo>
                  <a:pt x="27432" y="9083"/>
                  <a:pt x="27668" y="9031"/>
                  <a:pt x="27930" y="9004"/>
                </a:cubicBezTo>
                <a:cubicBezTo>
                  <a:pt x="27432" y="9004"/>
                  <a:pt x="26880" y="9083"/>
                  <a:pt x="26434" y="9372"/>
                </a:cubicBezTo>
                <a:cubicBezTo>
                  <a:pt x="26224" y="9529"/>
                  <a:pt x="26014" y="9713"/>
                  <a:pt x="25857" y="9923"/>
                </a:cubicBezTo>
                <a:cubicBezTo>
                  <a:pt x="25778" y="10054"/>
                  <a:pt x="25725" y="10159"/>
                  <a:pt x="25673" y="10291"/>
                </a:cubicBezTo>
                <a:cubicBezTo>
                  <a:pt x="25620" y="10343"/>
                  <a:pt x="25594" y="10422"/>
                  <a:pt x="25594" y="10474"/>
                </a:cubicBezTo>
                <a:cubicBezTo>
                  <a:pt x="25568" y="10501"/>
                  <a:pt x="25568" y="10527"/>
                  <a:pt x="25542" y="10553"/>
                </a:cubicBezTo>
                <a:cubicBezTo>
                  <a:pt x="25489" y="10579"/>
                  <a:pt x="25410" y="10606"/>
                  <a:pt x="25332" y="10632"/>
                </a:cubicBezTo>
                <a:cubicBezTo>
                  <a:pt x="25227" y="10684"/>
                  <a:pt x="25122" y="10711"/>
                  <a:pt x="25017" y="10763"/>
                </a:cubicBezTo>
                <a:cubicBezTo>
                  <a:pt x="24833" y="10868"/>
                  <a:pt x="24623" y="10973"/>
                  <a:pt x="24439" y="11078"/>
                </a:cubicBezTo>
                <a:cubicBezTo>
                  <a:pt x="24072" y="11314"/>
                  <a:pt x="23704" y="11603"/>
                  <a:pt x="23389" y="11918"/>
                </a:cubicBezTo>
                <a:cubicBezTo>
                  <a:pt x="23258" y="12049"/>
                  <a:pt x="23153" y="12207"/>
                  <a:pt x="23022" y="12338"/>
                </a:cubicBezTo>
                <a:cubicBezTo>
                  <a:pt x="22969" y="12364"/>
                  <a:pt x="22917" y="12391"/>
                  <a:pt x="22838" y="12391"/>
                </a:cubicBezTo>
                <a:cubicBezTo>
                  <a:pt x="22733" y="12417"/>
                  <a:pt x="22602" y="12443"/>
                  <a:pt x="22470" y="12469"/>
                </a:cubicBezTo>
                <a:cubicBezTo>
                  <a:pt x="22339" y="12469"/>
                  <a:pt x="22182" y="12496"/>
                  <a:pt x="22050" y="12496"/>
                </a:cubicBezTo>
                <a:cubicBezTo>
                  <a:pt x="21919" y="12522"/>
                  <a:pt x="21788" y="12522"/>
                  <a:pt x="21683" y="12522"/>
                </a:cubicBezTo>
                <a:lnTo>
                  <a:pt x="21735" y="12391"/>
                </a:lnTo>
                <a:lnTo>
                  <a:pt x="21788" y="12286"/>
                </a:lnTo>
                <a:cubicBezTo>
                  <a:pt x="21840" y="12102"/>
                  <a:pt x="21919" y="11971"/>
                  <a:pt x="21998" y="11813"/>
                </a:cubicBezTo>
                <a:cubicBezTo>
                  <a:pt x="22050" y="11656"/>
                  <a:pt x="22129" y="11498"/>
                  <a:pt x="22208" y="11367"/>
                </a:cubicBezTo>
                <a:cubicBezTo>
                  <a:pt x="22365" y="11078"/>
                  <a:pt x="22523" y="10842"/>
                  <a:pt x="22680" y="10606"/>
                </a:cubicBezTo>
                <a:cubicBezTo>
                  <a:pt x="22969" y="10186"/>
                  <a:pt x="23205" y="9923"/>
                  <a:pt x="23205" y="9923"/>
                </a:cubicBezTo>
                <a:lnTo>
                  <a:pt x="23205" y="9923"/>
                </a:lnTo>
                <a:cubicBezTo>
                  <a:pt x="23205" y="9923"/>
                  <a:pt x="22943" y="10160"/>
                  <a:pt x="22602" y="10553"/>
                </a:cubicBezTo>
                <a:cubicBezTo>
                  <a:pt x="22418" y="10763"/>
                  <a:pt x="22234" y="10999"/>
                  <a:pt x="22050" y="11262"/>
                </a:cubicBezTo>
                <a:cubicBezTo>
                  <a:pt x="21945" y="11393"/>
                  <a:pt x="21840" y="11524"/>
                  <a:pt x="21762" y="11682"/>
                </a:cubicBezTo>
                <a:cubicBezTo>
                  <a:pt x="21683" y="11787"/>
                  <a:pt x="21604" y="11918"/>
                  <a:pt x="21525" y="12049"/>
                </a:cubicBezTo>
                <a:cubicBezTo>
                  <a:pt x="22287" y="10396"/>
                  <a:pt x="23127" y="9319"/>
                  <a:pt x="25200" y="8427"/>
                </a:cubicBezTo>
                <a:cubicBezTo>
                  <a:pt x="25883" y="8296"/>
                  <a:pt x="26460" y="8243"/>
                  <a:pt x="26460" y="8243"/>
                </a:cubicBezTo>
                <a:cubicBezTo>
                  <a:pt x="24754" y="8217"/>
                  <a:pt x="23547" y="6616"/>
                  <a:pt x="23258" y="5487"/>
                </a:cubicBezTo>
                <a:cubicBezTo>
                  <a:pt x="23179" y="4805"/>
                  <a:pt x="23205" y="4017"/>
                  <a:pt x="23468" y="3151"/>
                </a:cubicBezTo>
                <a:cubicBezTo>
                  <a:pt x="23494" y="3046"/>
                  <a:pt x="23520" y="2941"/>
                  <a:pt x="23573" y="2836"/>
                </a:cubicBezTo>
                <a:close/>
                <a:moveTo>
                  <a:pt x="29820" y="13756"/>
                </a:moveTo>
                <a:cubicBezTo>
                  <a:pt x="29820" y="13756"/>
                  <a:pt x="29715" y="13992"/>
                  <a:pt x="29479" y="14386"/>
                </a:cubicBezTo>
                <a:cubicBezTo>
                  <a:pt x="29374" y="14569"/>
                  <a:pt x="29217" y="14806"/>
                  <a:pt x="29033" y="15068"/>
                </a:cubicBezTo>
                <a:cubicBezTo>
                  <a:pt x="28823" y="15304"/>
                  <a:pt x="28587" y="15567"/>
                  <a:pt x="28324" y="15856"/>
                </a:cubicBezTo>
                <a:cubicBezTo>
                  <a:pt x="28035" y="16144"/>
                  <a:pt x="27720" y="16407"/>
                  <a:pt x="27379" y="16696"/>
                </a:cubicBezTo>
                <a:cubicBezTo>
                  <a:pt x="27195" y="16827"/>
                  <a:pt x="27012" y="16958"/>
                  <a:pt x="26802" y="17089"/>
                </a:cubicBezTo>
                <a:cubicBezTo>
                  <a:pt x="26618" y="17221"/>
                  <a:pt x="26408" y="17352"/>
                  <a:pt x="26172" y="17457"/>
                </a:cubicBezTo>
                <a:cubicBezTo>
                  <a:pt x="25305" y="17903"/>
                  <a:pt x="24334" y="18244"/>
                  <a:pt x="23310" y="18507"/>
                </a:cubicBezTo>
                <a:cubicBezTo>
                  <a:pt x="22812" y="18638"/>
                  <a:pt x="22313" y="18769"/>
                  <a:pt x="21788" y="18848"/>
                </a:cubicBezTo>
                <a:cubicBezTo>
                  <a:pt x="21289" y="18927"/>
                  <a:pt x="20790" y="18979"/>
                  <a:pt x="20292" y="19006"/>
                </a:cubicBezTo>
                <a:cubicBezTo>
                  <a:pt x="20055" y="19006"/>
                  <a:pt x="19819" y="18979"/>
                  <a:pt x="19583" y="18953"/>
                </a:cubicBezTo>
                <a:cubicBezTo>
                  <a:pt x="19347" y="18901"/>
                  <a:pt x="19111" y="18822"/>
                  <a:pt x="18901" y="18717"/>
                </a:cubicBezTo>
                <a:cubicBezTo>
                  <a:pt x="18507" y="18533"/>
                  <a:pt x="18166" y="18271"/>
                  <a:pt x="17877" y="18008"/>
                </a:cubicBezTo>
                <a:cubicBezTo>
                  <a:pt x="17562" y="17746"/>
                  <a:pt x="17326" y="17483"/>
                  <a:pt x="17116" y="17247"/>
                </a:cubicBezTo>
                <a:cubicBezTo>
                  <a:pt x="16906" y="17011"/>
                  <a:pt x="16722" y="16801"/>
                  <a:pt x="16564" y="16643"/>
                </a:cubicBezTo>
                <a:cubicBezTo>
                  <a:pt x="16276" y="16302"/>
                  <a:pt x="16092" y="16092"/>
                  <a:pt x="16092" y="16092"/>
                </a:cubicBezTo>
                <a:lnTo>
                  <a:pt x="16092" y="16092"/>
                </a:lnTo>
                <a:cubicBezTo>
                  <a:pt x="16092" y="16092"/>
                  <a:pt x="16302" y="16276"/>
                  <a:pt x="16617" y="16617"/>
                </a:cubicBezTo>
                <a:cubicBezTo>
                  <a:pt x="16932" y="16932"/>
                  <a:pt x="17352" y="17404"/>
                  <a:pt x="17956" y="17903"/>
                </a:cubicBezTo>
                <a:cubicBezTo>
                  <a:pt x="18244" y="18166"/>
                  <a:pt x="18586" y="18402"/>
                  <a:pt x="18979" y="18586"/>
                </a:cubicBezTo>
                <a:cubicBezTo>
                  <a:pt x="19163" y="18664"/>
                  <a:pt x="19373" y="18743"/>
                  <a:pt x="19609" y="18769"/>
                </a:cubicBezTo>
                <a:cubicBezTo>
                  <a:pt x="19758" y="18788"/>
                  <a:pt x="19919" y="18806"/>
                  <a:pt x="20085" y="18806"/>
                </a:cubicBezTo>
                <a:cubicBezTo>
                  <a:pt x="20153" y="18806"/>
                  <a:pt x="20223" y="18803"/>
                  <a:pt x="20292" y="18796"/>
                </a:cubicBezTo>
                <a:cubicBezTo>
                  <a:pt x="20764" y="18796"/>
                  <a:pt x="21263" y="18743"/>
                  <a:pt x="21762" y="18638"/>
                </a:cubicBezTo>
                <a:cubicBezTo>
                  <a:pt x="22260" y="18559"/>
                  <a:pt x="22759" y="18454"/>
                  <a:pt x="23258" y="18323"/>
                </a:cubicBezTo>
                <a:cubicBezTo>
                  <a:pt x="23757" y="18166"/>
                  <a:pt x="24255" y="18034"/>
                  <a:pt x="24728" y="17851"/>
                </a:cubicBezTo>
                <a:cubicBezTo>
                  <a:pt x="25200" y="17667"/>
                  <a:pt x="25647" y="17483"/>
                  <a:pt x="26093" y="17273"/>
                </a:cubicBezTo>
                <a:cubicBezTo>
                  <a:pt x="26303" y="17168"/>
                  <a:pt x="26487" y="17037"/>
                  <a:pt x="26697" y="16906"/>
                </a:cubicBezTo>
                <a:cubicBezTo>
                  <a:pt x="26880" y="16774"/>
                  <a:pt x="27064" y="16643"/>
                  <a:pt x="27248" y="16512"/>
                </a:cubicBezTo>
                <a:cubicBezTo>
                  <a:pt x="27589" y="16276"/>
                  <a:pt x="27930" y="15987"/>
                  <a:pt x="28193" y="15724"/>
                </a:cubicBezTo>
                <a:cubicBezTo>
                  <a:pt x="28770" y="15226"/>
                  <a:pt x="29164" y="14701"/>
                  <a:pt x="29427" y="14333"/>
                </a:cubicBezTo>
                <a:cubicBezTo>
                  <a:pt x="29689" y="13966"/>
                  <a:pt x="29820" y="13756"/>
                  <a:pt x="29820" y="13756"/>
                </a:cubicBezTo>
                <a:close/>
                <a:moveTo>
                  <a:pt x="10081" y="17221"/>
                </a:moveTo>
                <a:cubicBezTo>
                  <a:pt x="10081" y="17221"/>
                  <a:pt x="10475" y="17273"/>
                  <a:pt x="11026" y="17509"/>
                </a:cubicBezTo>
                <a:cubicBezTo>
                  <a:pt x="11288" y="17641"/>
                  <a:pt x="11603" y="17824"/>
                  <a:pt x="11892" y="18087"/>
                </a:cubicBezTo>
                <a:cubicBezTo>
                  <a:pt x="11971" y="18139"/>
                  <a:pt x="12023" y="18218"/>
                  <a:pt x="12102" y="18297"/>
                </a:cubicBezTo>
                <a:cubicBezTo>
                  <a:pt x="12154" y="18349"/>
                  <a:pt x="12207" y="18428"/>
                  <a:pt x="12286" y="18507"/>
                </a:cubicBezTo>
                <a:cubicBezTo>
                  <a:pt x="12417" y="18638"/>
                  <a:pt x="12548" y="18769"/>
                  <a:pt x="12679" y="18901"/>
                </a:cubicBezTo>
                <a:cubicBezTo>
                  <a:pt x="13257" y="19399"/>
                  <a:pt x="13887" y="19872"/>
                  <a:pt x="14333" y="20239"/>
                </a:cubicBezTo>
                <a:cubicBezTo>
                  <a:pt x="14569" y="20423"/>
                  <a:pt x="14753" y="20581"/>
                  <a:pt x="14884" y="20686"/>
                </a:cubicBezTo>
                <a:cubicBezTo>
                  <a:pt x="15016" y="20791"/>
                  <a:pt x="15094" y="20843"/>
                  <a:pt x="15094" y="20843"/>
                </a:cubicBezTo>
                <a:cubicBezTo>
                  <a:pt x="15094" y="20843"/>
                  <a:pt x="14753" y="20686"/>
                  <a:pt x="14254" y="20371"/>
                </a:cubicBezTo>
                <a:cubicBezTo>
                  <a:pt x="13729" y="20082"/>
                  <a:pt x="13099" y="19636"/>
                  <a:pt x="12496" y="19111"/>
                </a:cubicBezTo>
                <a:cubicBezTo>
                  <a:pt x="12338" y="18979"/>
                  <a:pt x="12207" y="18848"/>
                  <a:pt x="12076" y="18691"/>
                </a:cubicBezTo>
                <a:cubicBezTo>
                  <a:pt x="11997" y="18612"/>
                  <a:pt x="11944" y="18533"/>
                  <a:pt x="11892" y="18481"/>
                </a:cubicBezTo>
                <a:cubicBezTo>
                  <a:pt x="11813" y="18402"/>
                  <a:pt x="11761" y="18323"/>
                  <a:pt x="11708" y="18271"/>
                </a:cubicBezTo>
                <a:cubicBezTo>
                  <a:pt x="11577" y="18139"/>
                  <a:pt x="11446" y="18034"/>
                  <a:pt x="11314" y="17929"/>
                </a:cubicBezTo>
                <a:cubicBezTo>
                  <a:pt x="11209" y="17824"/>
                  <a:pt x="11078" y="17746"/>
                  <a:pt x="10947" y="17667"/>
                </a:cubicBezTo>
                <a:cubicBezTo>
                  <a:pt x="10711" y="17509"/>
                  <a:pt x="10501" y="17404"/>
                  <a:pt x="10343" y="17326"/>
                </a:cubicBezTo>
                <a:cubicBezTo>
                  <a:pt x="10186" y="17273"/>
                  <a:pt x="10081" y="17221"/>
                  <a:pt x="10081" y="17221"/>
                </a:cubicBezTo>
                <a:close/>
                <a:moveTo>
                  <a:pt x="30634" y="9608"/>
                </a:moveTo>
                <a:cubicBezTo>
                  <a:pt x="30713" y="9713"/>
                  <a:pt x="30818" y="9844"/>
                  <a:pt x="30923" y="10054"/>
                </a:cubicBezTo>
                <a:cubicBezTo>
                  <a:pt x="31159" y="10448"/>
                  <a:pt x="31395" y="11104"/>
                  <a:pt x="31422" y="11892"/>
                </a:cubicBezTo>
                <a:cubicBezTo>
                  <a:pt x="31448" y="12286"/>
                  <a:pt x="31422" y="12732"/>
                  <a:pt x="31343" y="13178"/>
                </a:cubicBezTo>
                <a:cubicBezTo>
                  <a:pt x="31343" y="13283"/>
                  <a:pt x="31317" y="13414"/>
                  <a:pt x="31290" y="13519"/>
                </a:cubicBezTo>
                <a:cubicBezTo>
                  <a:pt x="31264" y="13651"/>
                  <a:pt x="31264" y="13756"/>
                  <a:pt x="31238" y="13861"/>
                </a:cubicBezTo>
                <a:cubicBezTo>
                  <a:pt x="31185" y="14123"/>
                  <a:pt x="31107" y="14333"/>
                  <a:pt x="31028" y="14596"/>
                </a:cubicBezTo>
                <a:cubicBezTo>
                  <a:pt x="30870" y="15068"/>
                  <a:pt x="30634" y="15541"/>
                  <a:pt x="30345" y="15961"/>
                </a:cubicBezTo>
                <a:cubicBezTo>
                  <a:pt x="30083" y="16407"/>
                  <a:pt x="29715" y="16827"/>
                  <a:pt x="29348" y="17194"/>
                </a:cubicBezTo>
                <a:cubicBezTo>
                  <a:pt x="28980" y="17562"/>
                  <a:pt x="28560" y="17903"/>
                  <a:pt x="28193" y="18271"/>
                </a:cubicBezTo>
                <a:cubicBezTo>
                  <a:pt x="27799" y="18612"/>
                  <a:pt x="27432" y="18953"/>
                  <a:pt x="27064" y="19294"/>
                </a:cubicBezTo>
                <a:cubicBezTo>
                  <a:pt x="26355" y="19977"/>
                  <a:pt x="25620" y="20554"/>
                  <a:pt x="25069" y="21106"/>
                </a:cubicBezTo>
                <a:cubicBezTo>
                  <a:pt x="24780" y="21368"/>
                  <a:pt x="24544" y="21631"/>
                  <a:pt x="24360" y="21893"/>
                </a:cubicBezTo>
                <a:cubicBezTo>
                  <a:pt x="24150" y="22129"/>
                  <a:pt x="23993" y="22366"/>
                  <a:pt x="23888" y="22549"/>
                </a:cubicBezTo>
                <a:cubicBezTo>
                  <a:pt x="23757" y="22759"/>
                  <a:pt x="23652" y="22917"/>
                  <a:pt x="23599" y="23022"/>
                </a:cubicBezTo>
                <a:cubicBezTo>
                  <a:pt x="23652" y="22891"/>
                  <a:pt x="23730" y="22733"/>
                  <a:pt x="23835" y="22549"/>
                </a:cubicBezTo>
                <a:cubicBezTo>
                  <a:pt x="24072" y="22129"/>
                  <a:pt x="24413" y="21578"/>
                  <a:pt x="24990" y="21001"/>
                </a:cubicBezTo>
                <a:cubicBezTo>
                  <a:pt x="25253" y="20712"/>
                  <a:pt x="25568" y="20423"/>
                  <a:pt x="25909" y="20134"/>
                </a:cubicBezTo>
                <a:cubicBezTo>
                  <a:pt x="26250" y="19819"/>
                  <a:pt x="26592" y="19504"/>
                  <a:pt x="26933" y="19163"/>
                </a:cubicBezTo>
                <a:cubicBezTo>
                  <a:pt x="27300" y="18796"/>
                  <a:pt x="27668" y="18454"/>
                  <a:pt x="28035" y="18113"/>
                </a:cubicBezTo>
                <a:cubicBezTo>
                  <a:pt x="28429" y="17746"/>
                  <a:pt x="28823" y="17404"/>
                  <a:pt x="29190" y="17037"/>
                </a:cubicBezTo>
                <a:cubicBezTo>
                  <a:pt x="29558" y="16669"/>
                  <a:pt x="29899" y="16276"/>
                  <a:pt x="30188" y="15856"/>
                </a:cubicBezTo>
                <a:cubicBezTo>
                  <a:pt x="30477" y="15436"/>
                  <a:pt x="30687" y="14989"/>
                  <a:pt x="30844" y="14517"/>
                </a:cubicBezTo>
                <a:cubicBezTo>
                  <a:pt x="30923" y="14281"/>
                  <a:pt x="31002" y="14071"/>
                  <a:pt x="31054" y="13834"/>
                </a:cubicBezTo>
                <a:cubicBezTo>
                  <a:pt x="31080" y="13729"/>
                  <a:pt x="31107" y="13598"/>
                  <a:pt x="31133" y="13493"/>
                </a:cubicBezTo>
                <a:cubicBezTo>
                  <a:pt x="31159" y="13388"/>
                  <a:pt x="31159" y="13257"/>
                  <a:pt x="31185" y="13152"/>
                </a:cubicBezTo>
                <a:cubicBezTo>
                  <a:pt x="31264" y="12706"/>
                  <a:pt x="31317" y="12286"/>
                  <a:pt x="31290" y="11892"/>
                </a:cubicBezTo>
                <a:cubicBezTo>
                  <a:pt x="31290" y="11524"/>
                  <a:pt x="31238" y="11157"/>
                  <a:pt x="31159" y="10842"/>
                </a:cubicBezTo>
                <a:cubicBezTo>
                  <a:pt x="31080" y="10553"/>
                  <a:pt x="31002" y="10291"/>
                  <a:pt x="30897" y="10081"/>
                </a:cubicBezTo>
                <a:cubicBezTo>
                  <a:pt x="30792" y="9871"/>
                  <a:pt x="30687" y="9713"/>
                  <a:pt x="30634" y="9608"/>
                </a:cubicBezTo>
                <a:close/>
                <a:moveTo>
                  <a:pt x="17588" y="18297"/>
                </a:moveTo>
                <a:cubicBezTo>
                  <a:pt x="17772" y="18454"/>
                  <a:pt x="17929" y="18586"/>
                  <a:pt x="18139" y="18743"/>
                </a:cubicBezTo>
                <a:cubicBezTo>
                  <a:pt x="18428" y="18953"/>
                  <a:pt x="18769" y="19137"/>
                  <a:pt x="19137" y="19268"/>
                </a:cubicBezTo>
                <a:cubicBezTo>
                  <a:pt x="19504" y="19373"/>
                  <a:pt x="19872" y="19399"/>
                  <a:pt x="20239" y="19399"/>
                </a:cubicBezTo>
                <a:cubicBezTo>
                  <a:pt x="20607" y="19399"/>
                  <a:pt x="20948" y="19347"/>
                  <a:pt x="21289" y="19321"/>
                </a:cubicBezTo>
                <a:cubicBezTo>
                  <a:pt x="21998" y="19216"/>
                  <a:pt x="22680" y="19058"/>
                  <a:pt x="23363" y="18874"/>
                </a:cubicBezTo>
                <a:cubicBezTo>
                  <a:pt x="23940" y="18717"/>
                  <a:pt x="24518" y="18533"/>
                  <a:pt x="25069" y="18297"/>
                </a:cubicBezTo>
                <a:lnTo>
                  <a:pt x="25069" y="18297"/>
                </a:lnTo>
                <a:cubicBezTo>
                  <a:pt x="24623" y="18743"/>
                  <a:pt x="23967" y="19242"/>
                  <a:pt x="23022" y="19478"/>
                </a:cubicBezTo>
                <a:cubicBezTo>
                  <a:pt x="21315" y="19924"/>
                  <a:pt x="19662" y="20187"/>
                  <a:pt x="18586" y="20948"/>
                </a:cubicBezTo>
                <a:cubicBezTo>
                  <a:pt x="18664" y="21001"/>
                  <a:pt x="18743" y="21053"/>
                  <a:pt x="18822" y="21106"/>
                </a:cubicBezTo>
                <a:cubicBezTo>
                  <a:pt x="18927" y="21158"/>
                  <a:pt x="19006" y="21211"/>
                  <a:pt x="19111" y="21263"/>
                </a:cubicBezTo>
                <a:cubicBezTo>
                  <a:pt x="19294" y="21368"/>
                  <a:pt x="19504" y="21473"/>
                  <a:pt x="19688" y="21578"/>
                </a:cubicBezTo>
                <a:cubicBezTo>
                  <a:pt x="19898" y="21683"/>
                  <a:pt x="20082" y="21788"/>
                  <a:pt x="20292" y="21893"/>
                </a:cubicBezTo>
                <a:cubicBezTo>
                  <a:pt x="20475" y="21972"/>
                  <a:pt x="20685" y="22077"/>
                  <a:pt x="20869" y="22156"/>
                </a:cubicBezTo>
                <a:cubicBezTo>
                  <a:pt x="21237" y="22339"/>
                  <a:pt x="21604" y="22497"/>
                  <a:pt x="21919" y="22628"/>
                </a:cubicBezTo>
                <a:cubicBezTo>
                  <a:pt x="22549" y="22917"/>
                  <a:pt x="22969" y="23074"/>
                  <a:pt x="22969" y="23074"/>
                </a:cubicBezTo>
                <a:cubicBezTo>
                  <a:pt x="22969" y="23074"/>
                  <a:pt x="22838" y="23074"/>
                  <a:pt x="22654" y="23048"/>
                </a:cubicBezTo>
                <a:cubicBezTo>
                  <a:pt x="22444" y="23022"/>
                  <a:pt x="22155" y="22969"/>
                  <a:pt x="21840" y="22891"/>
                </a:cubicBezTo>
                <a:cubicBezTo>
                  <a:pt x="21657" y="22838"/>
                  <a:pt x="21499" y="22786"/>
                  <a:pt x="21289" y="22733"/>
                </a:cubicBezTo>
                <a:cubicBezTo>
                  <a:pt x="21105" y="22681"/>
                  <a:pt x="20922" y="22602"/>
                  <a:pt x="20712" y="22523"/>
                </a:cubicBezTo>
                <a:cubicBezTo>
                  <a:pt x="20528" y="22444"/>
                  <a:pt x="20318" y="22366"/>
                  <a:pt x="20108" y="22261"/>
                </a:cubicBezTo>
                <a:cubicBezTo>
                  <a:pt x="19898" y="22182"/>
                  <a:pt x="19688" y="22077"/>
                  <a:pt x="19478" y="21972"/>
                </a:cubicBezTo>
                <a:cubicBezTo>
                  <a:pt x="19294" y="21867"/>
                  <a:pt x="19084" y="21762"/>
                  <a:pt x="18901" y="21631"/>
                </a:cubicBezTo>
                <a:cubicBezTo>
                  <a:pt x="18691" y="21526"/>
                  <a:pt x="18507" y="21394"/>
                  <a:pt x="18349" y="21263"/>
                </a:cubicBezTo>
                <a:cubicBezTo>
                  <a:pt x="18166" y="21132"/>
                  <a:pt x="18008" y="21001"/>
                  <a:pt x="17851" y="20869"/>
                </a:cubicBezTo>
                <a:cubicBezTo>
                  <a:pt x="17693" y="20764"/>
                  <a:pt x="17562" y="20633"/>
                  <a:pt x="17431" y="20502"/>
                </a:cubicBezTo>
                <a:cubicBezTo>
                  <a:pt x="17299" y="20397"/>
                  <a:pt x="17194" y="20266"/>
                  <a:pt x="17116" y="20161"/>
                </a:cubicBezTo>
                <a:cubicBezTo>
                  <a:pt x="17011" y="20056"/>
                  <a:pt x="16932" y="19951"/>
                  <a:pt x="16879" y="19872"/>
                </a:cubicBezTo>
                <a:cubicBezTo>
                  <a:pt x="16774" y="19714"/>
                  <a:pt x="16696" y="19636"/>
                  <a:pt x="16696" y="19636"/>
                </a:cubicBezTo>
                <a:cubicBezTo>
                  <a:pt x="16906" y="19242"/>
                  <a:pt x="17168" y="18796"/>
                  <a:pt x="17588" y="18297"/>
                </a:cubicBezTo>
                <a:close/>
                <a:moveTo>
                  <a:pt x="16249" y="20528"/>
                </a:moveTo>
                <a:cubicBezTo>
                  <a:pt x="16249" y="20528"/>
                  <a:pt x="16354" y="20581"/>
                  <a:pt x="16486" y="20712"/>
                </a:cubicBezTo>
                <a:cubicBezTo>
                  <a:pt x="16564" y="20764"/>
                  <a:pt x="16669" y="20843"/>
                  <a:pt x="16774" y="20922"/>
                </a:cubicBezTo>
                <a:cubicBezTo>
                  <a:pt x="16906" y="21001"/>
                  <a:pt x="17011" y="21106"/>
                  <a:pt x="17142" y="21211"/>
                </a:cubicBezTo>
                <a:cubicBezTo>
                  <a:pt x="17299" y="21289"/>
                  <a:pt x="17431" y="21394"/>
                  <a:pt x="17588" y="21499"/>
                </a:cubicBezTo>
                <a:cubicBezTo>
                  <a:pt x="17772" y="21604"/>
                  <a:pt x="17929" y="21736"/>
                  <a:pt x="18113" y="21841"/>
                </a:cubicBezTo>
                <a:cubicBezTo>
                  <a:pt x="18192" y="21893"/>
                  <a:pt x="18297" y="21946"/>
                  <a:pt x="18376" y="21998"/>
                </a:cubicBezTo>
                <a:cubicBezTo>
                  <a:pt x="18481" y="22051"/>
                  <a:pt x="18559" y="22103"/>
                  <a:pt x="18664" y="22156"/>
                </a:cubicBezTo>
                <a:cubicBezTo>
                  <a:pt x="18848" y="22261"/>
                  <a:pt x="19058" y="22366"/>
                  <a:pt x="19242" y="22471"/>
                </a:cubicBezTo>
                <a:cubicBezTo>
                  <a:pt x="19452" y="22576"/>
                  <a:pt x="19636" y="22681"/>
                  <a:pt x="19846" y="22786"/>
                </a:cubicBezTo>
                <a:cubicBezTo>
                  <a:pt x="20029" y="22864"/>
                  <a:pt x="20239" y="22969"/>
                  <a:pt x="20423" y="23048"/>
                </a:cubicBezTo>
                <a:cubicBezTo>
                  <a:pt x="20790" y="23232"/>
                  <a:pt x="21158" y="23389"/>
                  <a:pt x="21473" y="23520"/>
                </a:cubicBezTo>
                <a:cubicBezTo>
                  <a:pt x="22103" y="23809"/>
                  <a:pt x="22523" y="23967"/>
                  <a:pt x="22523" y="23967"/>
                </a:cubicBezTo>
                <a:cubicBezTo>
                  <a:pt x="22523" y="23967"/>
                  <a:pt x="22392" y="23967"/>
                  <a:pt x="22208" y="23940"/>
                </a:cubicBezTo>
                <a:cubicBezTo>
                  <a:pt x="21998" y="23914"/>
                  <a:pt x="21709" y="23862"/>
                  <a:pt x="21394" y="23783"/>
                </a:cubicBezTo>
                <a:cubicBezTo>
                  <a:pt x="21210" y="23730"/>
                  <a:pt x="21053" y="23678"/>
                  <a:pt x="20843" y="23625"/>
                </a:cubicBezTo>
                <a:cubicBezTo>
                  <a:pt x="20659" y="23573"/>
                  <a:pt x="20475" y="23494"/>
                  <a:pt x="20265" y="23415"/>
                </a:cubicBezTo>
                <a:cubicBezTo>
                  <a:pt x="20055" y="23337"/>
                  <a:pt x="19872" y="23258"/>
                  <a:pt x="19662" y="23179"/>
                </a:cubicBezTo>
                <a:cubicBezTo>
                  <a:pt x="19452" y="23074"/>
                  <a:pt x="19242" y="22969"/>
                  <a:pt x="19032" y="22864"/>
                </a:cubicBezTo>
                <a:cubicBezTo>
                  <a:pt x="18848" y="22759"/>
                  <a:pt x="18638" y="22654"/>
                  <a:pt x="18454" y="22523"/>
                </a:cubicBezTo>
                <a:cubicBezTo>
                  <a:pt x="18244" y="22418"/>
                  <a:pt x="18061" y="22287"/>
                  <a:pt x="17877" y="22156"/>
                </a:cubicBezTo>
                <a:cubicBezTo>
                  <a:pt x="17719" y="22051"/>
                  <a:pt x="17562" y="21893"/>
                  <a:pt x="17404" y="21788"/>
                </a:cubicBezTo>
                <a:cubicBezTo>
                  <a:pt x="17247" y="21657"/>
                  <a:pt x="17116" y="21526"/>
                  <a:pt x="16984" y="21394"/>
                </a:cubicBezTo>
                <a:cubicBezTo>
                  <a:pt x="16853" y="21289"/>
                  <a:pt x="16748" y="21158"/>
                  <a:pt x="16669" y="21053"/>
                </a:cubicBezTo>
                <a:cubicBezTo>
                  <a:pt x="16564" y="20948"/>
                  <a:pt x="16486" y="20843"/>
                  <a:pt x="16433" y="20764"/>
                </a:cubicBezTo>
                <a:cubicBezTo>
                  <a:pt x="16302" y="20607"/>
                  <a:pt x="16249" y="20528"/>
                  <a:pt x="16249" y="20528"/>
                </a:cubicBezTo>
                <a:close/>
                <a:moveTo>
                  <a:pt x="19373" y="24282"/>
                </a:moveTo>
                <a:lnTo>
                  <a:pt x="19373" y="24282"/>
                </a:lnTo>
                <a:cubicBezTo>
                  <a:pt x="19373" y="24282"/>
                  <a:pt x="19452" y="24308"/>
                  <a:pt x="19583" y="24360"/>
                </a:cubicBezTo>
                <a:cubicBezTo>
                  <a:pt x="19662" y="24387"/>
                  <a:pt x="19714" y="24413"/>
                  <a:pt x="19819" y="24465"/>
                </a:cubicBezTo>
                <a:cubicBezTo>
                  <a:pt x="19846" y="24492"/>
                  <a:pt x="19898" y="24518"/>
                  <a:pt x="19951" y="24544"/>
                </a:cubicBezTo>
                <a:cubicBezTo>
                  <a:pt x="19977" y="24597"/>
                  <a:pt x="20029" y="24623"/>
                  <a:pt x="20082" y="24649"/>
                </a:cubicBezTo>
                <a:cubicBezTo>
                  <a:pt x="20134" y="24702"/>
                  <a:pt x="20187" y="24728"/>
                  <a:pt x="20239" y="24780"/>
                </a:cubicBezTo>
                <a:cubicBezTo>
                  <a:pt x="20292" y="24807"/>
                  <a:pt x="20318" y="24859"/>
                  <a:pt x="20370" y="24912"/>
                </a:cubicBezTo>
                <a:cubicBezTo>
                  <a:pt x="20475" y="24990"/>
                  <a:pt x="20580" y="25095"/>
                  <a:pt x="20685" y="25200"/>
                </a:cubicBezTo>
                <a:cubicBezTo>
                  <a:pt x="20790" y="25305"/>
                  <a:pt x="20869" y="25437"/>
                  <a:pt x="20974" y="25542"/>
                </a:cubicBezTo>
                <a:cubicBezTo>
                  <a:pt x="21079" y="25673"/>
                  <a:pt x="21158" y="25804"/>
                  <a:pt x="21263" y="25935"/>
                </a:cubicBezTo>
                <a:cubicBezTo>
                  <a:pt x="21447" y="26172"/>
                  <a:pt x="21604" y="26434"/>
                  <a:pt x="21735" y="26697"/>
                </a:cubicBezTo>
                <a:cubicBezTo>
                  <a:pt x="21893" y="26959"/>
                  <a:pt x="21998" y="27195"/>
                  <a:pt x="22103" y="27405"/>
                </a:cubicBezTo>
                <a:cubicBezTo>
                  <a:pt x="22287" y="27852"/>
                  <a:pt x="22365" y="28140"/>
                  <a:pt x="22365" y="28140"/>
                </a:cubicBezTo>
                <a:cubicBezTo>
                  <a:pt x="22365" y="28140"/>
                  <a:pt x="22155" y="27904"/>
                  <a:pt x="21893" y="27537"/>
                </a:cubicBezTo>
                <a:cubicBezTo>
                  <a:pt x="21735" y="27353"/>
                  <a:pt x="21578" y="27143"/>
                  <a:pt x="21420" y="26907"/>
                </a:cubicBezTo>
                <a:cubicBezTo>
                  <a:pt x="21237" y="26670"/>
                  <a:pt x="21079" y="26434"/>
                  <a:pt x="20895" y="26172"/>
                </a:cubicBezTo>
                <a:cubicBezTo>
                  <a:pt x="20817" y="26067"/>
                  <a:pt x="20712" y="25935"/>
                  <a:pt x="20633" y="25804"/>
                </a:cubicBezTo>
                <a:cubicBezTo>
                  <a:pt x="20554" y="25699"/>
                  <a:pt x="20475" y="25568"/>
                  <a:pt x="20370" y="25463"/>
                </a:cubicBezTo>
                <a:cubicBezTo>
                  <a:pt x="20213" y="25227"/>
                  <a:pt x="20055" y="25017"/>
                  <a:pt x="19898" y="24833"/>
                </a:cubicBezTo>
                <a:cubicBezTo>
                  <a:pt x="19846" y="24754"/>
                  <a:pt x="19767" y="24675"/>
                  <a:pt x="19714" y="24597"/>
                </a:cubicBezTo>
                <a:cubicBezTo>
                  <a:pt x="19636" y="24544"/>
                  <a:pt x="19583" y="24465"/>
                  <a:pt x="19531" y="24439"/>
                </a:cubicBezTo>
                <a:cubicBezTo>
                  <a:pt x="19452" y="24334"/>
                  <a:pt x="19373" y="24282"/>
                  <a:pt x="19373" y="24282"/>
                </a:cubicBezTo>
                <a:close/>
                <a:moveTo>
                  <a:pt x="16853" y="23074"/>
                </a:moveTo>
                <a:cubicBezTo>
                  <a:pt x="16853" y="23075"/>
                  <a:pt x="16801" y="23442"/>
                  <a:pt x="16748" y="23993"/>
                </a:cubicBezTo>
                <a:cubicBezTo>
                  <a:pt x="16748" y="24282"/>
                  <a:pt x="16722" y="24597"/>
                  <a:pt x="16748" y="24938"/>
                </a:cubicBezTo>
                <a:cubicBezTo>
                  <a:pt x="16722" y="25122"/>
                  <a:pt x="16748" y="25305"/>
                  <a:pt x="16748" y="25463"/>
                </a:cubicBezTo>
                <a:cubicBezTo>
                  <a:pt x="16748" y="25647"/>
                  <a:pt x="16774" y="25830"/>
                  <a:pt x="16801" y="26014"/>
                </a:cubicBezTo>
                <a:cubicBezTo>
                  <a:pt x="16827" y="26382"/>
                  <a:pt x="16879" y="26749"/>
                  <a:pt x="16958" y="27090"/>
                </a:cubicBezTo>
                <a:cubicBezTo>
                  <a:pt x="16984" y="27248"/>
                  <a:pt x="17011" y="27405"/>
                  <a:pt x="17037" y="27563"/>
                </a:cubicBezTo>
                <a:cubicBezTo>
                  <a:pt x="17063" y="27720"/>
                  <a:pt x="17116" y="27878"/>
                  <a:pt x="17142" y="28009"/>
                </a:cubicBezTo>
                <a:cubicBezTo>
                  <a:pt x="17194" y="28140"/>
                  <a:pt x="17194" y="28272"/>
                  <a:pt x="17247" y="28377"/>
                </a:cubicBezTo>
                <a:cubicBezTo>
                  <a:pt x="17273" y="28482"/>
                  <a:pt x="17299" y="28587"/>
                  <a:pt x="17326" y="28665"/>
                </a:cubicBezTo>
                <a:cubicBezTo>
                  <a:pt x="17352" y="28823"/>
                  <a:pt x="17378" y="28902"/>
                  <a:pt x="17378" y="28902"/>
                </a:cubicBezTo>
                <a:cubicBezTo>
                  <a:pt x="17378" y="28902"/>
                  <a:pt x="17352" y="28823"/>
                  <a:pt x="17273" y="28665"/>
                </a:cubicBezTo>
                <a:cubicBezTo>
                  <a:pt x="17221" y="28613"/>
                  <a:pt x="17194" y="28508"/>
                  <a:pt x="17142" y="28403"/>
                </a:cubicBezTo>
                <a:cubicBezTo>
                  <a:pt x="17089" y="28298"/>
                  <a:pt x="17037" y="28193"/>
                  <a:pt x="16984" y="28062"/>
                </a:cubicBezTo>
                <a:cubicBezTo>
                  <a:pt x="16932" y="27930"/>
                  <a:pt x="16879" y="27773"/>
                  <a:pt x="16827" y="27615"/>
                </a:cubicBezTo>
                <a:cubicBezTo>
                  <a:pt x="16774" y="27484"/>
                  <a:pt x="16722" y="27300"/>
                  <a:pt x="16696" y="27143"/>
                </a:cubicBezTo>
                <a:cubicBezTo>
                  <a:pt x="16643" y="26959"/>
                  <a:pt x="16617" y="26802"/>
                  <a:pt x="16564" y="26618"/>
                </a:cubicBezTo>
                <a:cubicBezTo>
                  <a:pt x="16538" y="26434"/>
                  <a:pt x="16512" y="26224"/>
                  <a:pt x="16486" y="26040"/>
                </a:cubicBezTo>
                <a:cubicBezTo>
                  <a:pt x="16486" y="25857"/>
                  <a:pt x="16459" y="25673"/>
                  <a:pt x="16459" y="25489"/>
                </a:cubicBezTo>
                <a:cubicBezTo>
                  <a:pt x="16459" y="25305"/>
                  <a:pt x="16459" y="25122"/>
                  <a:pt x="16459" y="24938"/>
                </a:cubicBezTo>
                <a:cubicBezTo>
                  <a:pt x="16486" y="24597"/>
                  <a:pt x="16538" y="24255"/>
                  <a:pt x="16591" y="23993"/>
                </a:cubicBezTo>
                <a:cubicBezTo>
                  <a:pt x="16643" y="23704"/>
                  <a:pt x="16722" y="23468"/>
                  <a:pt x="16774" y="23310"/>
                </a:cubicBezTo>
                <a:cubicBezTo>
                  <a:pt x="16827" y="23179"/>
                  <a:pt x="16853" y="23074"/>
                  <a:pt x="16853" y="23074"/>
                </a:cubicBezTo>
                <a:close/>
                <a:moveTo>
                  <a:pt x="15488" y="28692"/>
                </a:moveTo>
                <a:cubicBezTo>
                  <a:pt x="15488" y="28692"/>
                  <a:pt x="15514" y="28770"/>
                  <a:pt x="15567" y="28902"/>
                </a:cubicBezTo>
                <a:cubicBezTo>
                  <a:pt x="15619" y="29033"/>
                  <a:pt x="15724" y="29243"/>
                  <a:pt x="15803" y="29453"/>
                </a:cubicBezTo>
                <a:cubicBezTo>
                  <a:pt x="15829" y="29584"/>
                  <a:pt x="15908" y="29689"/>
                  <a:pt x="15934" y="29820"/>
                </a:cubicBezTo>
                <a:cubicBezTo>
                  <a:pt x="15987" y="29952"/>
                  <a:pt x="16066" y="30109"/>
                  <a:pt x="16092" y="30240"/>
                </a:cubicBezTo>
                <a:cubicBezTo>
                  <a:pt x="16144" y="30372"/>
                  <a:pt x="16223" y="30529"/>
                  <a:pt x="16276" y="30687"/>
                </a:cubicBezTo>
                <a:cubicBezTo>
                  <a:pt x="16328" y="30818"/>
                  <a:pt x="16381" y="30975"/>
                  <a:pt x="16459" y="31133"/>
                </a:cubicBezTo>
                <a:cubicBezTo>
                  <a:pt x="16512" y="31290"/>
                  <a:pt x="16564" y="31422"/>
                  <a:pt x="16617" y="31579"/>
                </a:cubicBezTo>
                <a:cubicBezTo>
                  <a:pt x="16669" y="31737"/>
                  <a:pt x="16722" y="31868"/>
                  <a:pt x="16774" y="32025"/>
                </a:cubicBezTo>
                <a:cubicBezTo>
                  <a:pt x="16879" y="32314"/>
                  <a:pt x="16984" y="32577"/>
                  <a:pt x="17063" y="32813"/>
                </a:cubicBezTo>
                <a:cubicBezTo>
                  <a:pt x="17221" y="33285"/>
                  <a:pt x="17299" y="33600"/>
                  <a:pt x="17299" y="33600"/>
                </a:cubicBezTo>
                <a:cubicBezTo>
                  <a:pt x="17299" y="33600"/>
                  <a:pt x="17089" y="33338"/>
                  <a:pt x="16827" y="32918"/>
                </a:cubicBezTo>
                <a:cubicBezTo>
                  <a:pt x="16696" y="32708"/>
                  <a:pt x="16564" y="32445"/>
                  <a:pt x="16433" y="32183"/>
                </a:cubicBezTo>
                <a:cubicBezTo>
                  <a:pt x="16276" y="31894"/>
                  <a:pt x="16144" y="31605"/>
                  <a:pt x="16039" y="31290"/>
                </a:cubicBezTo>
                <a:cubicBezTo>
                  <a:pt x="15908" y="30975"/>
                  <a:pt x="15803" y="30660"/>
                  <a:pt x="15724" y="30372"/>
                </a:cubicBezTo>
                <a:cubicBezTo>
                  <a:pt x="15646" y="30057"/>
                  <a:pt x="15593" y="29768"/>
                  <a:pt x="15541" y="29532"/>
                </a:cubicBezTo>
                <a:cubicBezTo>
                  <a:pt x="15514" y="29295"/>
                  <a:pt x="15488" y="29085"/>
                  <a:pt x="15488" y="28928"/>
                </a:cubicBezTo>
                <a:cubicBezTo>
                  <a:pt x="15488" y="28770"/>
                  <a:pt x="15488" y="28692"/>
                  <a:pt x="15488" y="28692"/>
                </a:cubicBezTo>
                <a:close/>
                <a:moveTo>
                  <a:pt x="15593" y="26985"/>
                </a:moveTo>
                <a:cubicBezTo>
                  <a:pt x="15593" y="26986"/>
                  <a:pt x="15646" y="27143"/>
                  <a:pt x="15751" y="27405"/>
                </a:cubicBezTo>
                <a:cubicBezTo>
                  <a:pt x="15856" y="27668"/>
                  <a:pt x="16013" y="28035"/>
                  <a:pt x="16249" y="28455"/>
                </a:cubicBezTo>
                <a:cubicBezTo>
                  <a:pt x="16354" y="28665"/>
                  <a:pt x="16486" y="28902"/>
                  <a:pt x="16617" y="29138"/>
                </a:cubicBezTo>
                <a:cubicBezTo>
                  <a:pt x="16748" y="29374"/>
                  <a:pt x="16906" y="29610"/>
                  <a:pt x="17063" y="29873"/>
                </a:cubicBezTo>
                <a:cubicBezTo>
                  <a:pt x="17221" y="30135"/>
                  <a:pt x="17404" y="30372"/>
                  <a:pt x="17562" y="30634"/>
                </a:cubicBezTo>
                <a:cubicBezTo>
                  <a:pt x="17746" y="30897"/>
                  <a:pt x="17929" y="31159"/>
                  <a:pt x="18113" y="31448"/>
                </a:cubicBezTo>
                <a:cubicBezTo>
                  <a:pt x="18218" y="31579"/>
                  <a:pt x="18271" y="31737"/>
                  <a:pt x="18349" y="31894"/>
                </a:cubicBezTo>
                <a:cubicBezTo>
                  <a:pt x="18454" y="32025"/>
                  <a:pt x="18507" y="32183"/>
                  <a:pt x="18586" y="32340"/>
                </a:cubicBezTo>
                <a:cubicBezTo>
                  <a:pt x="18717" y="32629"/>
                  <a:pt x="18822" y="32944"/>
                  <a:pt x="18901" y="33233"/>
                </a:cubicBezTo>
                <a:cubicBezTo>
                  <a:pt x="19006" y="33522"/>
                  <a:pt x="19058" y="33837"/>
                  <a:pt x="19111" y="34099"/>
                </a:cubicBezTo>
                <a:cubicBezTo>
                  <a:pt x="19111" y="34257"/>
                  <a:pt x="19137" y="34388"/>
                  <a:pt x="19163" y="34519"/>
                </a:cubicBezTo>
                <a:cubicBezTo>
                  <a:pt x="19163" y="34650"/>
                  <a:pt x="19163" y="34782"/>
                  <a:pt x="19189" y="34913"/>
                </a:cubicBezTo>
                <a:cubicBezTo>
                  <a:pt x="19189" y="35149"/>
                  <a:pt x="19163" y="35385"/>
                  <a:pt x="19163" y="35569"/>
                </a:cubicBezTo>
                <a:cubicBezTo>
                  <a:pt x="19137" y="35779"/>
                  <a:pt x="19111" y="35937"/>
                  <a:pt x="19084" y="36094"/>
                </a:cubicBezTo>
                <a:cubicBezTo>
                  <a:pt x="19058" y="36383"/>
                  <a:pt x="19006" y="36540"/>
                  <a:pt x="19006" y="36540"/>
                </a:cubicBezTo>
                <a:cubicBezTo>
                  <a:pt x="19006" y="36540"/>
                  <a:pt x="19006" y="36488"/>
                  <a:pt x="19006" y="36409"/>
                </a:cubicBezTo>
                <a:cubicBezTo>
                  <a:pt x="19006" y="36330"/>
                  <a:pt x="19006" y="36225"/>
                  <a:pt x="19006" y="36094"/>
                </a:cubicBezTo>
                <a:cubicBezTo>
                  <a:pt x="19006" y="35937"/>
                  <a:pt x="19006" y="35779"/>
                  <a:pt x="18979" y="35569"/>
                </a:cubicBezTo>
                <a:cubicBezTo>
                  <a:pt x="18979" y="35385"/>
                  <a:pt x="18953" y="35149"/>
                  <a:pt x="18927" y="34913"/>
                </a:cubicBezTo>
                <a:cubicBezTo>
                  <a:pt x="18874" y="34677"/>
                  <a:pt x="18848" y="34440"/>
                  <a:pt x="18769" y="34178"/>
                </a:cubicBezTo>
                <a:cubicBezTo>
                  <a:pt x="18717" y="33915"/>
                  <a:pt x="18638" y="33627"/>
                  <a:pt x="18533" y="33338"/>
                </a:cubicBezTo>
                <a:cubicBezTo>
                  <a:pt x="18428" y="33075"/>
                  <a:pt x="18323" y="32787"/>
                  <a:pt x="18192" y="32498"/>
                </a:cubicBezTo>
                <a:cubicBezTo>
                  <a:pt x="18139" y="32367"/>
                  <a:pt x="18061" y="32235"/>
                  <a:pt x="17982" y="32104"/>
                </a:cubicBezTo>
                <a:cubicBezTo>
                  <a:pt x="17903" y="31947"/>
                  <a:pt x="17824" y="31815"/>
                  <a:pt x="17746" y="31684"/>
                </a:cubicBezTo>
                <a:cubicBezTo>
                  <a:pt x="17562" y="31422"/>
                  <a:pt x="17378" y="31159"/>
                  <a:pt x="17221" y="30897"/>
                </a:cubicBezTo>
                <a:cubicBezTo>
                  <a:pt x="17037" y="30608"/>
                  <a:pt x="16879" y="30345"/>
                  <a:pt x="16722" y="30083"/>
                </a:cubicBezTo>
                <a:cubicBezTo>
                  <a:pt x="16564" y="29794"/>
                  <a:pt x="16433" y="29532"/>
                  <a:pt x="16328" y="29295"/>
                </a:cubicBezTo>
                <a:cubicBezTo>
                  <a:pt x="16197" y="29033"/>
                  <a:pt x="16092" y="28797"/>
                  <a:pt x="16013" y="28560"/>
                </a:cubicBezTo>
                <a:cubicBezTo>
                  <a:pt x="15829" y="28088"/>
                  <a:pt x="15724" y="27694"/>
                  <a:pt x="15672" y="27432"/>
                </a:cubicBezTo>
                <a:cubicBezTo>
                  <a:pt x="15593" y="27143"/>
                  <a:pt x="15593" y="26986"/>
                  <a:pt x="15593" y="26985"/>
                </a:cubicBezTo>
                <a:close/>
                <a:moveTo>
                  <a:pt x="3571" y="14701"/>
                </a:moveTo>
                <a:cubicBezTo>
                  <a:pt x="4542" y="14701"/>
                  <a:pt x="5671" y="15094"/>
                  <a:pt x="6616" y="15567"/>
                </a:cubicBezTo>
                <a:cubicBezTo>
                  <a:pt x="8427" y="16486"/>
                  <a:pt x="9451" y="17063"/>
                  <a:pt x="9451" y="17063"/>
                </a:cubicBezTo>
                <a:cubicBezTo>
                  <a:pt x="9451" y="17326"/>
                  <a:pt x="9136" y="18428"/>
                  <a:pt x="8899" y="19714"/>
                </a:cubicBezTo>
                <a:cubicBezTo>
                  <a:pt x="8899" y="19557"/>
                  <a:pt x="8899" y="19399"/>
                  <a:pt x="8926" y="19268"/>
                </a:cubicBezTo>
                <a:cubicBezTo>
                  <a:pt x="8952" y="18796"/>
                  <a:pt x="8978" y="18323"/>
                  <a:pt x="9004" y="17982"/>
                </a:cubicBezTo>
                <a:cubicBezTo>
                  <a:pt x="9057" y="17614"/>
                  <a:pt x="9083" y="17405"/>
                  <a:pt x="9083" y="17404"/>
                </a:cubicBezTo>
                <a:lnTo>
                  <a:pt x="9083" y="17404"/>
                </a:lnTo>
                <a:cubicBezTo>
                  <a:pt x="9083" y="17405"/>
                  <a:pt x="9004" y="17614"/>
                  <a:pt x="8926" y="17956"/>
                </a:cubicBezTo>
                <a:cubicBezTo>
                  <a:pt x="8821" y="18297"/>
                  <a:pt x="8689" y="18743"/>
                  <a:pt x="8584" y="19216"/>
                </a:cubicBezTo>
                <a:cubicBezTo>
                  <a:pt x="8479" y="19662"/>
                  <a:pt x="8374" y="20134"/>
                  <a:pt x="8296" y="20476"/>
                </a:cubicBezTo>
                <a:cubicBezTo>
                  <a:pt x="8269" y="20554"/>
                  <a:pt x="8269" y="20633"/>
                  <a:pt x="8243" y="20686"/>
                </a:cubicBezTo>
                <a:cubicBezTo>
                  <a:pt x="7403" y="20449"/>
                  <a:pt x="5960" y="19846"/>
                  <a:pt x="4831" y="18481"/>
                </a:cubicBezTo>
                <a:lnTo>
                  <a:pt x="4831" y="18481"/>
                </a:lnTo>
                <a:cubicBezTo>
                  <a:pt x="4831" y="18481"/>
                  <a:pt x="5330" y="20397"/>
                  <a:pt x="5828" y="22261"/>
                </a:cubicBezTo>
                <a:cubicBezTo>
                  <a:pt x="6353" y="24334"/>
                  <a:pt x="6537" y="25437"/>
                  <a:pt x="6458" y="27012"/>
                </a:cubicBezTo>
                <a:cubicBezTo>
                  <a:pt x="6379" y="28613"/>
                  <a:pt x="6616" y="29322"/>
                  <a:pt x="7246" y="29768"/>
                </a:cubicBezTo>
                <a:cubicBezTo>
                  <a:pt x="7613" y="30004"/>
                  <a:pt x="8033" y="30293"/>
                  <a:pt x="7981" y="31290"/>
                </a:cubicBezTo>
                <a:cubicBezTo>
                  <a:pt x="7928" y="32314"/>
                  <a:pt x="8794" y="32970"/>
                  <a:pt x="9136" y="34440"/>
                </a:cubicBezTo>
                <a:cubicBezTo>
                  <a:pt x="9477" y="35910"/>
                  <a:pt x="8611" y="36777"/>
                  <a:pt x="8191" y="36855"/>
                </a:cubicBezTo>
                <a:cubicBezTo>
                  <a:pt x="7797" y="36698"/>
                  <a:pt x="7429" y="36094"/>
                  <a:pt x="7193" y="35280"/>
                </a:cubicBezTo>
                <a:cubicBezTo>
                  <a:pt x="6721" y="33705"/>
                  <a:pt x="6301" y="32787"/>
                  <a:pt x="5881" y="31737"/>
                </a:cubicBezTo>
                <a:cubicBezTo>
                  <a:pt x="5487" y="30687"/>
                  <a:pt x="4358" y="27143"/>
                  <a:pt x="3912" y="25778"/>
                </a:cubicBezTo>
                <a:cubicBezTo>
                  <a:pt x="3361" y="24072"/>
                  <a:pt x="2363" y="21316"/>
                  <a:pt x="1865" y="20161"/>
                </a:cubicBezTo>
                <a:cubicBezTo>
                  <a:pt x="1366" y="19006"/>
                  <a:pt x="710" y="17667"/>
                  <a:pt x="1523" y="15882"/>
                </a:cubicBezTo>
                <a:cubicBezTo>
                  <a:pt x="1943" y="15016"/>
                  <a:pt x="2705" y="14701"/>
                  <a:pt x="3571" y="14701"/>
                </a:cubicBezTo>
                <a:close/>
                <a:moveTo>
                  <a:pt x="23678" y="24649"/>
                </a:moveTo>
                <a:cubicBezTo>
                  <a:pt x="23677" y="24653"/>
                  <a:pt x="23651" y="24862"/>
                  <a:pt x="23599" y="25200"/>
                </a:cubicBezTo>
                <a:cubicBezTo>
                  <a:pt x="23547" y="25542"/>
                  <a:pt x="23468" y="26040"/>
                  <a:pt x="23415" y="26618"/>
                </a:cubicBezTo>
                <a:cubicBezTo>
                  <a:pt x="23389" y="26933"/>
                  <a:pt x="23389" y="27248"/>
                  <a:pt x="23389" y="27589"/>
                </a:cubicBezTo>
                <a:cubicBezTo>
                  <a:pt x="23389" y="27930"/>
                  <a:pt x="23442" y="28272"/>
                  <a:pt x="23442" y="28639"/>
                </a:cubicBezTo>
                <a:cubicBezTo>
                  <a:pt x="23494" y="29007"/>
                  <a:pt x="23468" y="29427"/>
                  <a:pt x="23415" y="29820"/>
                </a:cubicBezTo>
                <a:cubicBezTo>
                  <a:pt x="23337" y="30214"/>
                  <a:pt x="23232" y="30608"/>
                  <a:pt x="23074" y="30975"/>
                </a:cubicBezTo>
                <a:cubicBezTo>
                  <a:pt x="22943" y="31343"/>
                  <a:pt x="22759" y="31710"/>
                  <a:pt x="22680" y="32078"/>
                </a:cubicBezTo>
                <a:cubicBezTo>
                  <a:pt x="22628" y="32262"/>
                  <a:pt x="22602" y="32445"/>
                  <a:pt x="22602" y="32629"/>
                </a:cubicBezTo>
                <a:cubicBezTo>
                  <a:pt x="22575" y="32813"/>
                  <a:pt x="22575" y="32997"/>
                  <a:pt x="22602" y="33180"/>
                </a:cubicBezTo>
                <a:cubicBezTo>
                  <a:pt x="22628" y="33942"/>
                  <a:pt x="22654" y="34624"/>
                  <a:pt x="22628" y="35228"/>
                </a:cubicBezTo>
                <a:cubicBezTo>
                  <a:pt x="22628" y="35832"/>
                  <a:pt x="22549" y="36330"/>
                  <a:pt x="22470" y="36672"/>
                </a:cubicBezTo>
                <a:cubicBezTo>
                  <a:pt x="22444" y="36829"/>
                  <a:pt x="22392" y="36960"/>
                  <a:pt x="22365" y="37065"/>
                </a:cubicBezTo>
                <a:cubicBezTo>
                  <a:pt x="22313" y="37144"/>
                  <a:pt x="22287" y="37196"/>
                  <a:pt x="22287" y="37196"/>
                </a:cubicBezTo>
                <a:cubicBezTo>
                  <a:pt x="22287" y="37196"/>
                  <a:pt x="22313" y="37144"/>
                  <a:pt x="22339" y="37039"/>
                </a:cubicBezTo>
                <a:cubicBezTo>
                  <a:pt x="22392" y="36960"/>
                  <a:pt x="22418" y="36829"/>
                  <a:pt x="22444" y="36672"/>
                </a:cubicBezTo>
                <a:cubicBezTo>
                  <a:pt x="22470" y="36488"/>
                  <a:pt x="22497" y="36278"/>
                  <a:pt x="22497" y="36042"/>
                </a:cubicBezTo>
                <a:cubicBezTo>
                  <a:pt x="22523" y="35805"/>
                  <a:pt x="22497" y="35517"/>
                  <a:pt x="22497" y="35228"/>
                </a:cubicBezTo>
                <a:cubicBezTo>
                  <a:pt x="22497" y="34939"/>
                  <a:pt x="22497" y="34598"/>
                  <a:pt x="22470" y="34283"/>
                </a:cubicBezTo>
                <a:cubicBezTo>
                  <a:pt x="22444" y="33942"/>
                  <a:pt x="22418" y="33574"/>
                  <a:pt x="22392" y="33207"/>
                </a:cubicBezTo>
                <a:cubicBezTo>
                  <a:pt x="22392" y="33023"/>
                  <a:pt x="22392" y="32813"/>
                  <a:pt x="22392" y="32629"/>
                </a:cubicBezTo>
                <a:cubicBezTo>
                  <a:pt x="22392" y="32419"/>
                  <a:pt x="22418" y="32209"/>
                  <a:pt x="22470" y="32025"/>
                </a:cubicBezTo>
                <a:cubicBezTo>
                  <a:pt x="22575" y="31632"/>
                  <a:pt x="22733" y="31264"/>
                  <a:pt x="22864" y="30897"/>
                </a:cubicBezTo>
                <a:cubicBezTo>
                  <a:pt x="23022" y="30529"/>
                  <a:pt x="23127" y="30162"/>
                  <a:pt x="23205" y="29794"/>
                </a:cubicBezTo>
                <a:cubicBezTo>
                  <a:pt x="23258" y="29400"/>
                  <a:pt x="23284" y="29033"/>
                  <a:pt x="23258" y="28665"/>
                </a:cubicBezTo>
                <a:cubicBezTo>
                  <a:pt x="23232" y="28298"/>
                  <a:pt x="23232" y="27930"/>
                  <a:pt x="23232" y="27589"/>
                </a:cubicBezTo>
                <a:cubicBezTo>
                  <a:pt x="23232" y="27248"/>
                  <a:pt x="23258" y="26907"/>
                  <a:pt x="23284" y="26618"/>
                </a:cubicBezTo>
                <a:cubicBezTo>
                  <a:pt x="23363" y="26014"/>
                  <a:pt x="23494" y="25542"/>
                  <a:pt x="23573" y="25200"/>
                </a:cubicBezTo>
                <a:cubicBezTo>
                  <a:pt x="23651" y="24862"/>
                  <a:pt x="23677" y="24653"/>
                  <a:pt x="23678" y="24649"/>
                </a:cubicBezTo>
                <a:close/>
                <a:moveTo>
                  <a:pt x="16171" y="38666"/>
                </a:moveTo>
                <a:cubicBezTo>
                  <a:pt x="16617" y="38798"/>
                  <a:pt x="17588" y="39086"/>
                  <a:pt x="18559" y="39296"/>
                </a:cubicBezTo>
                <a:cubicBezTo>
                  <a:pt x="18061" y="39270"/>
                  <a:pt x="17536" y="39218"/>
                  <a:pt x="17168" y="39165"/>
                </a:cubicBezTo>
                <a:cubicBezTo>
                  <a:pt x="16748" y="39139"/>
                  <a:pt x="16459" y="39086"/>
                  <a:pt x="16459" y="39086"/>
                </a:cubicBezTo>
                <a:lnTo>
                  <a:pt x="16459" y="39086"/>
                </a:lnTo>
                <a:cubicBezTo>
                  <a:pt x="16459" y="39086"/>
                  <a:pt x="16722" y="39191"/>
                  <a:pt x="17142" y="39323"/>
                </a:cubicBezTo>
                <a:cubicBezTo>
                  <a:pt x="17536" y="39454"/>
                  <a:pt x="18087" y="39611"/>
                  <a:pt x="18638" y="39743"/>
                </a:cubicBezTo>
                <a:cubicBezTo>
                  <a:pt x="18717" y="39769"/>
                  <a:pt x="18822" y="39795"/>
                  <a:pt x="18927" y="39821"/>
                </a:cubicBezTo>
                <a:cubicBezTo>
                  <a:pt x="19058" y="40110"/>
                  <a:pt x="19216" y="40478"/>
                  <a:pt x="19321" y="40924"/>
                </a:cubicBezTo>
                <a:cubicBezTo>
                  <a:pt x="19688" y="42315"/>
                  <a:pt x="21762" y="44336"/>
                  <a:pt x="22208" y="47355"/>
                </a:cubicBezTo>
                <a:cubicBezTo>
                  <a:pt x="22707" y="50689"/>
                  <a:pt x="21735" y="52211"/>
                  <a:pt x="22549" y="53445"/>
                </a:cubicBezTo>
                <a:cubicBezTo>
                  <a:pt x="23363" y="54679"/>
                  <a:pt x="23573" y="55676"/>
                  <a:pt x="23127" y="56569"/>
                </a:cubicBezTo>
                <a:cubicBezTo>
                  <a:pt x="22707" y="57435"/>
                  <a:pt x="22103" y="59981"/>
                  <a:pt x="21263" y="60742"/>
                </a:cubicBezTo>
                <a:cubicBezTo>
                  <a:pt x="20948" y="60874"/>
                  <a:pt x="20580" y="60952"/>
                  <a:pt x="20160" y="60952"/>
                </a:cubicBezTo>
                <a:cubicBezTo>
                  <a:pt x="19977" y="60952"/>
                  <a:pt x="19767" y="60926"/>
                  <a:pt x="19531" y="60900"/>
                </a:cubicBezTo>
                <a:cubicBezTo>
                  <a:pt x="17824" y="60664"/>
                  <a:pt x="18323" y="60086"/>
                  <a:pt x="18927" y="59220"/>
                </a:cubicBezTo>
                <a:cubicBezTo>
                  <a:pt x="19531" y="58354"/>
                  <a:pt x="20554" y="55624"/>
                  <a:pt x="20318" y="53156"/>
                </a:cubicBezTo>
                <a:cubicBezTo>
                  <a:pt x="20134" y="50689"/>
                  <a:pt x="18166" y="46410"/>
                  <a:pt x="17089" y="44468"/>
                </a:cubicBezTo>
                <a:cubicBezTo>
                  <a:pt x="16591" y="43575"/>
                  <a:pt x="16302" y="42683"/>
                  <a:pt x="16118" y="41764"/>
                </a:cubicBezTo>
                <a:lnTo>
                  <a:pt x="16118" y="41764"/>
                </a:lnTo>
                <a:cubicBezTo>
                  <a:pt x="16144" y="41790"/>
                  <a:pt x="16144" y="41816"/>
                  <a:pt x="16171" y="41843"/>
                </a:cubicBezTo>
                <a:cubicBezTo>
                  <a:pt x="16249" y="41974"/>
                  <a:pt x="16302" y="42079"/>
                  <a:pt x="16407" y="42184"/>
                </a:cubicBezTo>
                <a:cubicBezTo>
                  <a:pt x="16486" y="42289"/>
                  <a:pt x="16564" y="42368"/>
                  <a:pt x="16643" y="42446"/>
                </a:cubicBezTo>
                <a:cubicBezTo>
                  <a:pt x="16722" y="42499"/>
                  <a:pt x="16801" y="42578"/>
                  <a:pt x="16853" y="42604"/>
                </a:cubicBezTo>
                <a:cubicBezTo>
                  <a:pt x="16984" y="42683"/>
                  <a:pt x="17063" y="42735"/>
                  <a:pt x="17063" y="42735"/>
                </a:cubicBezTo>
                <a:cubicBezTo>
                  <a:pt x="17063" y="42735"/>
                  <a:pt x="17011" y="42656"/>
                  <a:pt x="16906" y="42551"/>
                </a:cubicBezTo>
                <a:cubicBezTo>
                  <a:pt x="16853" y="42473"/>
                  <a:pt x="16827" y="42394"/>
                  <a:pt x="16774" y="42315"/>
                </a:cubicBezTo>
                <a:cubicBezTo>
                  <a:pt x="16722" y="42236"/>
                  <a:pt x="16669" y="42158"/>
                  <a:pt x="16617" y="42053"/>
                </a:cubicBezTo>
                <a:cubicBezTo>
                  <a:pt x="16564" y="41948"/>
                  <a:pt x="16512" y="41816"/>
                  <a:pt x="16459" y="41685"/>
                </a:cubicBezTo>
                <a:cubicBezTo>
                  <a:pt x="16407" y="41554"/>
                  <a:pt x="16354" y="41423"/>
                  <a:pt x="16328" y="41291"/>
                </a:cubicBezTo>
                <a:cubicBezTo>
                  <a:pt x="16249" y="41003"/>
                  <a:pt x="16171" y="40688"/>
                  <a:pt x="16144" y="40373"/>
                </a:cubicBezTo>
                <a:cubicBezTo>
                  <a:pt x="16118" y="40215"/>
                  <a:pt x="16092" y="40058"/>
                  <a:pt x="16092" y="39900"/>
                </a:cubicBezTo>
                <a:cubicBezTo>
                  <a:pt x="16092" y="39821"/>
                  <a:pt x="16092" y="39769"/>
                  <a:pt x="16092" y="39690"/>
                </a:cubicBezTo>
                <a:cubicBezTo>
                  <a:pt x="16092" y="39611"/>
                  <a:pt x="16092" y="39533"/>
                  <a:pt x="16092" y="39454"/>
                </a:cubicBezTo>
                <a:cubicBezTo>
                  <a:pt x="16092" y="39296"/>
                  <a:pt x="16118" y="39165"/>
                  <a:pt x="16118" y="39034"/>
                </a:cubicBezTo>
                <a:cubicBezTo>
                  <a:pt x="16144" y="38903"/>
                  <a:pt x="16144" y="38771"/>
                  <a:pt x="16171" y="38666"/>
                </a:cubicBezTo>
                <a:close/>
                <a:moveTo>
                  <a:pt x="26408" y="1"/>
                </a:moveTo>
                <a:cubicBezTo>
                  <a:pt x="24675" y="1"/>
                  <a:pt x="23337" y="1103"/>
                  <a:pt x="22812" y="2967"/>
                </a:cubicBezTo>
                <a:cubicBezTo>
                  <a:pt x="22129" y="5408"/>
                  <a:pt x="22943" y="7246"/>
                  <a:pt x="23573" y="8191"/>
                </a:cubicBezTo>
                <a:cubicBezTo>
                  <a:pt x="23100" y="8427"/>
                  <a:pt x="22628" y="8637"/>
                  <a:pt x="22497" y="8690"/>
                </a:cubicBezTo>
                <a:cubicBezTo>
                  <a:pt x="21158" y="9031"/>
                  <a:pt x="19741" y="10186"/>
                  <a:pt x="18927" y="10894"/>
                </a:cubicBezTo>
                <a:lnTo>
                  <a:pt x="18822" y="10816"/>
                </a:lnTo>
                <a:cubicBezTo>
                  <a:pt x="18507" y="10212"/>
                  <a:pt x="18376" y="9687"/>
                  <a:pt x="18349" y="8952"/>
                </a:cubicBezTo>
                <a:cubicBezTo>
                  <a:pt x="18349" y="8480"/>
                  <a:pt x="18271" y="7850"/>
                  <a:pt x="18218" y="7403"/>
                </a:cubicBezTo>
                <a:cubicBezTo>
                  <a:pt x="18218" y="7272"/>
                  <a:pt x="18192" y="7115"/>
                  <a:pt x="18192" y="7010"/>
                </a:cubicBezTo>
                <a:cubicBezTo>
                  <a:pt x="18481" y="6800"/>
                  <a:pt x="18796" y="6511"/>
                  <a:pt x="18953" y="6222"/>
                </a:cubicBezTo>
                <a:cubicBezTo>
                  <a:pt x="19242" y="5723"/>
                  <a:pt x="19347" y="4595"/>
                  <a:pt x="19032" y="3728"/>
                </a:cubicBezTo>
                <a:cubicBezTo>
                  <a:pt x="18822" y="3098"/>
                  <a:pt x="18428" y="2652"/>
                  <a:pt x="17903" y="2416"/>
                </a:cubicBezTo>
                <a:cubicBezTo>
                  <a:pt x="17431" y="2206"/>
                  <a:pt x="16827" y="2101"/>
                  <a:pt x="16197" y="2101"/>
                </a:cubicBezTo>
                <a:cubicBezTo>
                  <a:pt x="14569" y="2101"/>
                  <a:pt x="13414" y="2836"/>
                  <a:pt x="13204" y="4043"/>
                </a:cubicBezTo>
                <a:cubicBezTo>
                  <a:pt x="12968" y="5356"/>
                  <a:pt x="13257" y="6196"/>
                  <a:pt x="13519" y="6931"/>
                </a:cubicBezTo>
                <a:cubicBezTo>
                  <a:pt x="13598" y="7167"/>
                  <a:pt x="13677" y="7377"/>
                  <a:pt x="13729" y="7613"/>
                </a:cubicBezTo>
                <a:cubicBezTo>
                  <a:pt x="13861" y="8033"/>
                  <a:pt x="13966" y="8585"/>
                  <a:pt x="14044" y="9057"/>
                </a:cubicBezTo>
                <a:lnTo>
                  <a:pt x="13861" y="9057"/>
                </a:lnTo>
                <a:cubicBezTo>
                  <a:pt x="13178" y="9057"/>
                  <a:pt x="12469" y="9346"/>
                  <a:pt x="11866" y="9923"/>
                </a:cubicBezTo>
                <a:cubicBezTo>
                  <a:pt x="10999" y="10711"/>
                  <a:pt x="10606" y="11419"/>
                  <a:pt x="10632" y="12102"/>
                </a:cubicBezTo>
                <a:cubicBezTo>
                  <a:pt x="10632" y="12443"/>
                  <a:pt x="10763" y="12942"/>
                  <a:pt x="11341" y="13414"/>
                </a:cubicBezTo>
                <a:cubicBezTo>
                  <a:pt x="12076" y="14018"/>
                  <a:pt x="13336" y="14438"/>
                  <a:pt x="13992" y="14596"/>
                </a:cubicBezTo>
                <a:cubicBezTo>
                  <a:pt x="14543" y="15436"/>
                  <a:pt x="15829" y="16774"/>
                  <a:pt x="16984" y="17956"/>
                </a:cubicBezTo>
                <a:cubicBezTo>
                  <a:pt x="16512" y="18559"/>
                  <a:pt x="16223" y="19084"/>
                  <a:pt x="16013" y="19504"/>
                </a:cubicBezTo>
                <a:cubicBezTo>
                  <a:pt x="15724" y="20003"/>
                  <a:pt x="15619" y="20213"/>
                  <a:pt x="15409" y="20318"/>
                </a:cubicBezTo>
                <a:cubicBezTo>
                  <a:pt x="14806" y="20187"/>
                  <a:pt x="13021" y="18559"/>
                  <a:pt x="12259" y="17851"/>
                </a:cubicBezTo>
                <a:cubicBezTo>
                  <a:pt x="11446" y="17116"/>
                  <a:pt x="11026" y="16722"/>
                  <a:pt x="10711" y="16564"/>
                </a:cubicBezTo>
                <a:cubicBezTo>
                  <a:pt x="10369" y="16354"/>
                  <a:pt x="10054" y="16249"/>
                  <a:pt x="9766" y="16249"/>
                </a:cubicBezTo>
                <a:cubicBezTo>
                  <a:pt x="9634" y="16249"/>
                  <a:pt x="9529" y="16249"/>
                  <a:pt x="9451" y="16276"/>
                </a:cubicBezTo>
                <a:cubicBezTo>
                  <a:pt x="8952" y="16013"/>
                  <a:pt x="8086" y="15567"/>
                  <a:pt x="6904" y="14963"/>
                </a:cubicBezTo>
                <a:cubicBezTo>
                  <a:pt x="6064" y="14543"/>
                  <a:pt x="4778" y="14044"/>
                  <a:pt x="3571" y="14044"/>
                </a:cubicBezTo>
                <a:cubicBezTo>
                  <a:pt x="2337" y="14044"/>
                  <a:pt x="1418" y="14569"/>
                  <a:pt x="920" y="15593"/>
                </a:cubicBezTo>
                <a:cubicBezTo>
                  <a:pt x="1" y="17562"/>
                  <a:pt x="683" y="19111"/>
                  <a:pt x="1182" y="20239"/>
                </a:cubicBezTo>
                <a:lnTo>
                  <a:pt x="1261" y="20449"/>
                </a:lnTo>
                <a:cubicBezTo>
                  <a:pt x="1760" y="21578"/>
                  <a:pt x="2757" y="24334"/>
                  <a:pt x="3256" y="25988"/>
                </a:cubicBezTo>
                <a:lnTo>
                  <a:pt x="3518" y="26723"/>
                </a:lnTo>
                <a:cubicBezTo>
                  <a:pt x="4043" y="28350"/>
                  <a:pt x="4910" y="31054"/>
                  <a:pt x="5251" y="31973"/>
                </a:cubicBezTo>
                <a:cubicBezTo>
                  <a:pt x="5356" y="32235"/>
                  <a:pt x="5461" y="32498"/>
                  <a:pt x="5566" y="32734"/>
                </a:cubicBezTo>
                <a:cubicBezTo>
                  <a:pt x="5881" y="33495"/>
                  <a:pt x="6196" y="34309"/>
                  <a:pt x="6537" y="35464"/>
                </a:cubicBezTo>
                <a:cubicBezTo>
                  <a:pt x="6931" y="36803"/>
                  <a:pt x="7613" y="37564"/>
                  <a:pt x="8374" y="37564"/>
                </a:cubicBezTo>
                <a:cubicBezTo>
                  <a:pt x="8821" y="37564"/>
                  <a:pt x="9424" y="37328"/>
                  <a:pt x="9818" y="36147"/>
                </a:cubicBezTo>
                <a:cubicBezTo>
                  <a:pt x="10238" y="34913"/>
                  <a:pt x="9897" y="34047"/>
                  <a:pt x="9634" y="33338"/>
                </a:cubicBezTo>
                <a:cubicBezTo>
                  <a:pt x="9451" y="32892"/>
                  <a:pt x="9319" y="32550"/>
                  <a:pt x="9346" y="32130"/>
                </a:cubicBezTo>
                <a:cubicBezTo>
                  <a:pt x="9372" y="31920"/>
                  <a:pt x="9424" y="31763"/>
                  <a:pt x="9477" y="31579"/>
                </a:cubicBezTo>
                <a:cubicBezTo>
                  <a:pt x="9556" y="31185"/>
                  <a:pt x="9687" y="30739"/>
                  <a:pt x="9529" y="30083"/>
                </a:cubicBezTo>
                <a:cubicBezTo>
                  <a:pt x="9398" y="29558"/>
                  <a:pt x="9031" y="29164"/>
                  <a:pt x="8506" y="28875"/>
                </a:cubicBezTo>
                <a:cubicBezTo>
                  <a:pt x="8401" y="28823"/>
                  <a:pt x="8322" y="28770"/>
                  <a:pt x="8243" y="28744"/>
                </a:cubicBezTo>
                <a:cubicBezTo>
                  <a:pt x="8243" y="28665"/>
                  <a:pt x="8217" y="28587"/>
                  <a:pt x="8191" y="28508"/>
                </a:cubicBezTo>
                <a:cubicBezTo>
                  <a:pt x="8322" y="26618"/>
                  <a:pt x="8164" y="25069"/>
                  <a:pt x="7954" y="23940"/>
                </a:cubicBezTo>
                <a:cubicBezTo>
                  <a:pt x="7981" y="23940"/>
                  <a:pt x="7981" y="23967"/>
                  <a:pt x="8007" y="23967"/>
                </a:cubicBezTo>
                <a:cubicBezTo>
                  <a:pt x="8348" y="24990"/>
                  <a:pt x="9687" y="26539"/>
                  <a:pt x="9844" y="27195"/>
                </a:cubicBezTo>
                <a:lnTo>
                  <a:pt x="9976" y="27799"/>
                </a:lnTo>
                <a:lnTo>
                  <a:pt x="10291" y="27930"/>
                </a:lnTo>
                <a:cubicBezTo>
                  <a:pt x="11498" y="28534"/>
                  <a:pt x="12233" y="29243"/>
                  <a:pt x="12496" y="29505"/>
                </a:cubicBezTo>
                <a:cubicBezTo>
                  <a:pt x="12863" y="31212"/>
                  <a:pt x="12443" y="33758"/>
                  <a:pt x="12364" y="33994"/>
                </a:cubicBezTo>
                <a:lnTo>
                  <a:pt x="12259" y="34414"/>
                </a:lnTo>
                <a:lnTo>
                  <a:pt x="12548" y="34755"/>
                </a:lnTo>
                <a:cubicBezTo>
                  <a:pt x="12653" y="34887"/>
                  <a:pt x="12758" y="35070"/>
                  <a:pt x="13493" y="36330"/>
                </a:cubicBezTo>
                <a:cubicBezTo>
                  <a:pt x="13887" y="36960"/>
                  <a:pt x="14386" y="37564"/>
                  <a:pt x="14963" y="38063"/>
                </a:cubicBezTo>
                <a:cubicBezTo>
                  <a:pt x="15147" y="38220"/>
                  <a:pt x="15278" y="38325"/>
                  <a:pt x="15383" y="38404"/>
                </a:cubicBezTo>
                <a:cubicBezTo>
                  <a:pt x="15094" y="40793"/>
                  <a:pt x="15462" y="42919"/>
                  <a:pt x="16486" y="44783"/>
                </a:cubicBezTo>
                <a:cubicBezTo>
                  <a:pt x="17614" y="46830"/>
                  <a:pt x="19478" y="50951"/>
                  <a:pt x="19662" y="53209"/>
                </a:cubicBezTo>
                <a:cubicBezTo>
                  <a:pt x="19872" y="55597"/>
                  <a:pt x="18822" y="58170"/>
                  <a:pt x="18376" y="58852"/>
                </a:cubicBezTo>
                <a:lnTo>
                  <a:pt x="18271" y="58984"/>
                </a:lnTo>
                <a:cubicBezTo>
                  <a:pt x="17903" y="59509"/>
                  <a:pt x="17509" y="60086"/>
                  <a:pt x="17772" y="60690"/>
                </a:cubicBezTo>
                <a:cubicBezTo>
                  <a:pt x="18034" y="61294"/>
                  <a:pt x="18769" y="61477"/>
                  <a:pt x="19452" y="61556"/>
                </a:cubicBezTo>
                <a:cubicBezTo>
                  <a:pt x="19688" y="61609"/>
                  <a:pt x="19951" y="61609"/>
                  <a:pt x="20160" y="61609"/>
                </a:cubicBezTo>
                <a:cubicBezTo>
                  <a:pt x="21342" y="61609"/>
                  <a:pt x="22864" y="61110"/>
                  <a:pt x="23258" y="58642"/>
                </a:cubicBezTo>
                <a:cubicBezTo>
                  <a:pt x="23363" y="57881"/>
                  <a:pt x="23573" y="57697"/>
                  <a:pt x="23888" y="57435"/>
                </a:cubicBezTo>
                <a:cubicBezTo>
                  <a:pt x="24255" y="57094"/>
                  <a:pt x="24702" y="56700"/>
                  <a:pt x="24964" y="55676"/>
                </a:cubicBezTo>
                <a:cubicBezTo>
                  <a:pt x="25148" y="54889"/>
                  <a:pt x="24728" y="54311"/>
                  <a:pt x="24334" y="53812"/>
                </a:cubicBezTo>
                <a:cubicBezTo>
                  <a:pt x="23993" y="53366"/>
                  <a:pt x="23652" y="52920"/>
                  <a:pt x="23520" y="52185"/>
                </a:cubicBezTo>
                <a:cubicBezTo>
                  <a:pt x="23389" y="51555"/>
                  <a:pt x="23468" y="50715"/>
                  <a:pt x="23520" y="49823"/>
                </a:cubicBezTo>
                <a:cubicBezTo>
                  <a:pt x="23652" y="48484"/>
                  <a:pt x="23783" y="46961"/>
                  <a:pt x="23310" y="45518"/>
                </a:cubicBezTo>
                <a:cubicBezTo>
                  <a:pt x="22759" y="43864"/>
                  <a:pt x="22602" y="43444"/>
                  <a:pt x="22287" y="42788"/>
                </a:cubicBezTo>
                <a:cubicBezTo>
                  <a:pt x="22182" y="42551"/>
                  <a:pt x="22077" y="42263"/>
                  <a:pt x="21919" y="41869"/>
                </a:cubicBezTo>
                <a:cubicBezTo>
                  <a:pt x="21552" y="41003"/>
                  <a:pt x="21709" y="40163"/>
                  <a:pt x="21814" y="39769"/>
                </a:cubicBezTo>
                <a:cubicBezTo>
                  <a:pt x="22313" y="39480"/>
                  <a:pt x="22470" y="38903"/>
                  <a:pt x="22602" y="38404"/>
                </a:cubicBezTo>
                <a:cubicBezTo>
                  <a:pt x="22680" y="38115"/>
                  <a:pt x="22759" y="37800"/>
                  <a:pt x="22917" y="37459"/>
                </a:cubicBezTo>
                <a:cubicBezTo>
                  <a:pt x="23337" y="36567"/>
                  <a:pt x="23258" y="35070"/>
                  <a:pt x="23179" y="33758"/>
                </a:cubicBezTo>
                <a:cubicBezTo>
                  <a:pt x="23179" y="33312"/>
                  <a:pt x="23153" y="32865"/>
                  <a:pt x="23153" y="32577"/>
                </a:cubicBezTo>
                <a:cubicBezTo>
                  <a:pt x="23179" y="32262"/>
                  <a:pt x="23310" y="31947"/>
                  <a:pt x="23468" y="31527"/>
                </a:cubicBezTo>
                <a:cubicBezTo>
                  <a:pt x="23757" y="30818"/>
                  <a:pt x="24124" y="29899"/>
                  <a:pt x="24019" y="28560"/>
                </a:cubicBezTo>
                <a:cubicBezTo>
                  <a:pt x="23914" y="26985"/>
                  <a:pt x="24045" y="26250"/>
                  <a:pt x="24229" y="25332"/>
                </a:cubicBezTo>
                <a:cubicBezTo>
                  <a:pt x="24282" y="25174"/>
                  <a:pt x="24308" y="24990"/>
                  <a:pt x="24360" y="24780"/>
                </a:cubicBezTo>
                <a:cubicBezTo>
                  <a:pt x="24492" y="23993"/>
                  <a:pt x="24413" y="23494"/>
                  <a:pt x="24282" y="23153"/>
                </a:cubicBezTo>
                <a:cubicBezTo>
                  <a:pt x="24912" y="22024"/>
                  <a:pt x="25542" y="21447"/>
                  <a:pt x="26408" y="20686"/>
                </a:cubicBezTo>
                <a:cubicBezTo>
                  <a:pt x="26749" y="20371"/>
                  <a:pt x="27143" y="20029"/>
                  <a:pt x="27563" y="19609"/>
                </a:cubicBezTo>
                <a:cubicBezTo>
                  <a:pt x="27957" y="19216"/>
                  <a:pt x="28350" y="18874"/>
                  <a:pt x="28718" y="18533"/>
                </a:cubicBezTo>
                <a:cubicBezTo>
                  <a:pt x="30267" y="17168"/>
                  <a:pt x="31579" y="15961"/>
                  <a:pt x="31973" y="12994"/>
                </a:cubicBezTo>
                <a:cubicBezTo>
                  <a:pt x="32262" y="10921"/>
                  <a:pt x="31553" y="9608"/>
                  <a:pt x="30897" y="8873"/>
                </a:cubicBezTo>
                <a:cubicBezTo>
                  <a:pt x="30503" y="8427"/>
                  <a:pt x="30030" y="8086"/>
                  <a:pt x="29610" y="7876"/>
                </a:cubicBezTo>
                <a:cubicBezTo>
                  <a:pt x="29952" y="7246"/>
                  <a:pt x="30372" y="6432"/>
                  <a:pt x="30582" y="5487"/>
                </a:cubicBezTo>
                <a:cubicBezTo>
                  <a:pt x="30818" y="5592"/>
                  <a:pt x="31080" y="5723"/>
                  <a:pt x="31369" y="5828"/>
                </a:cubicBezTo>
                <a:cubicBezTo>
                  <a:pt x="32731" y="6448"/>
                  <a:pt x="33720" y="6856"/>
                  <a:pt x="33849" y="6856"/>
                </a:cubicBezTo>
                <a:cubicBezTo>
                  <a:pt x="33857" y="6856"/>
                  <a:pt x="33861" y="6855"/>
                  <a:pt x="33863" y="6852"/>
                </a:cubicBezTo>
                <a:cubicBezTo>
                  <a:pt x="33889" y="6826"/>
                  <a:pt x="33889" y="6800"/>
                  <a:pt x="33915" y="6773"/>
                </a:cubicBezTo>
                <a:lnTo>
                  <a:pt x="33915" y="6773"/>
                </a:lnTo>
                <a:cubicBezTo>
                  <a:pt x="33994" y="6852"/>
                  <a:pt x="34125" y="7141"/>
                  <a:pt x="33889" y="8086"/>
                </a:cubicBezTo>
                <a:cubicBezTo>
                  <a:pt x="33574" y="9451"/>
                  <a:pt x="33207" y="10527"/>
                  <a:pt x="33233" y="11052"/>
                </a:cubicBezTo>
                <a:cubicBezTo>
                  <a:pt x="33259" y="11577"/>
                  <a:pt x="33075" y="11839"/>
                  <a:pt x="33075" y="11839"/>
                </a:cubicBezTo>
                <a:cubicBezTo>
                  <a:pt x="33075" y="11839"/>
                  <a:pt x="33207" y="11656"/>
                  <a:pt x="33469" y="11603"/>
                </a:cubicBezTo>
                <a:cubicBezTo>
                  <a:pt x="33732" y="11577"/>
                  <a:pt x="33810" y="11577"/>
                  <a:pt x="33994" y="11236"/>
                </a:cubicBezTo>
                <a:lnTo>
                  <a:pt x="33994" y="11236"/>
                </a:lnTo>
                <a:cubicBezTo>
                  <a:pt x="33994" y="11236"/>
                  <a:pt x="33994" y="11420"/>
                  <a:pt x="33915" y="11603"/>
                </a:cubicBezTo>
                <a:cubicBezTo>
                  <a:pt x="33915" y="11603"/>
                  <a:pt x="34125" y="11446"/>
                  <a:pt x="34256" y="11052"/>
                </a:cubicBezTo>
                <a:lnTo>
                  <a:pt x="34256" y="11052"/>
                </a:lnTo>
                <a:cubicBezTo>
                  <a:pt x="34256" y="11052"/>
                  <a:pt x="34256" y="11131"/>
                  <a:pt x="34230" y="11341"/>
                </a:cubicBezTo>
                <a:cubicBezTo>
                  <a:pt x="34230" y="11341"/>
                  <a:pt x="34440" y="11157"/>
                  <a:pt x="34519" y="10842"/>
                </a:cubicBezTo>
                <a:cubicBezTo>
                  <a:pt x="34598" y="10553"/>
                  <a:pt x="34781" y="10343"/>
                  <a:pt x="34860" y="9661"/>
                </a:cubicBezTo>
                <a:cubicBezTo>
                  <a:pt x="34965" y="8978"/>
                  <a:pt x="35123" y="8821"/>
                  <a:pt x="34991" y="8165"/>
                </a:cubicBezTo>
                <a:cubicBezTo>
                  <a:pt x="34860" y="7561"/>
                  <a:pt x="34676" y="6117"/>
                  <a:pt x="34125" y="6038"/>
                </a:cubicBezTo>
                <a:cubicBezTo>
                  <a:pt x="34125" y="5881"/>
                  <a:pt x="34073" y="5802"/>
                  <a:pt x="34073" y="5802"/>
                </a:cubicBezTo>
                <a:cubicBezTo>
                  <a:pt x="33417" y="5461"/>
                  <a:pt x="33233" y="5461"/>
                  <a:pt x="31868" y="4778"/>
                </a:cubicBezTo>
                <a:cubicBezTo>
                  <a:pt x="31422" y="4542"/>
                  <a:pt x="31002" y="4332"/>
                  <a:pt x="30608" y="4122"/>
                </a:cubicBezTo>
                <a:lnTo>
                  <a:pt x="30608" y="3781"/>
                </a:lnTo>
                <a:cubicBezTo>
                  <a:pt x="30477" y="2993"/>
                  <a:pt x="30109" y="2180"/>
                  <a:pt x="29400" y="1313"/>
                </a:cubicBezTo>
                <a:cubicBezTo>
                  <a:pt x="28744" y="526"/>
                  <a:pt x="27563" y="1"/>
                  <a:pt x="264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 txBox="1"/>
          <p:nvPr>
            <p:ph type="title"/>
          </p:nvPr>
        </p:nvSpPr>
        <p:spPr>
          <a:xfrm>
            <a:off x="407850" y="1780425"/>
            <a:ext cx="20190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IS IT?</a:t>
            </a:r>
            <a:endParaRPr sz="2800"/>
          </a:p>
        </p:txBody>
      </p:sp>
      <p:sp>
        <p:nvSpPr>
          <p:cNvPr id="207" name="Google Shape;207;p30"/>
          <p:cNvSpPr txBox="1"/>
          <p:nvPr>
            <p:ph idx="4294967295" type="subTitle"/>
          </p:nvPr>
        </p:nvSpPr>
        <p:spPr>
          <a:xfrm>
            <a:off x="407850" y="2231925"/>
            <a:ext cx="58590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The degree to which a person identifies with their athletic role.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8" name="Google Shape;208;p30"/>
          <p:cNvSpPr txBox="1"/>
          <p:nvPr>
            <p:ph type="title"/>
          </p:nvPr>
        </p:nvSpPr>
        <p:spPr>
          <a:xfrm>
            <a:off x="407850" y="25480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HEALTHY VS UNHEALTHY</a:t>
            </a:r>
            <a:endParaRPr sz="2800"/>
          </a:p>
        </p:txBody>
      </p:sp>
      <p:sp>
        <p:nvSpPr>
          <p:cNvPr id="209" name="Google Shape;209;p30"/>
          <p:cNvSpPr txBox="1"/>
          <p:nvPr>
            <p:ph idx="4294967295" type="subTitle"/>
          </p:nvPr>
        </p:nvSpPr>
        <p:spPr>
          <a:xfrm>
            <a:off x="407850" y="3032600"/>
            <a:ext cx="63438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Sport requires sacrifice but how much is too much? Healthy athletic roles share a balance with other life roles while unhealthy leads to burnout and overtraining.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0" name="Google Shape;210;p30"/>
          <p:cNvSpPr txBox="1"/>
          <p:nvPr>
            <p:ph type="title"/>
          </p:nvPr>
        </p:nvSpPr>
        <p:spPr>
          <a:xfrm>
            <a:off x="407850" y="35386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WHY IS IT IMPORTANT?</a:t>
            </a:r>
            <a:endParaRPr sz="2800"/>
          </a:p>
        </p:txBody>
      </p:sp>
      <p:sp>
        <p:nvSpPr>
          <p:cNvPr id="211" name="Google Shape;211;p30"/>
          <p:cNvSpPr txBox="1"/>
          <p:nvPr>
            <p:ph idx="4294967295" type="subTitle"/>
          </p:nvPr>
        </p:nvSpPr>
        <p:spPr>
          <a:xfrm>
            <a:off x="407850" y="4023200"/>
            <a:ext cx="63438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It is the foundation of an athlete’s self-concept and much of their feelings, thoughts, and behaviors are influenced by it.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2" name="Google Shape;212;p30"/>
          <p:cNvSpPr txBox="1"/>
          <p:nvPr>
            <p:ph idx="4294967295" type="subTitle"/>
          </p:nvPr>
        </p:nvSpPr>
        <p:spPr>
          <a:xfrm>
            <a:off x="407850" y="4681650"/>
            <a:ext cx="39207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(Giannone et al., 2017)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idx="4294967295" type="title"/>
          </p:nvPr>
        </p:nvSpPr>
        <p:spPr>
          <a:xfrm>
            <a:off x="141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02</a:t>
            </a:r>
            <a:endParaRPr sz="15000"/>
          </a:p>
        </p:txBody>
      </p:sp>
      <p:sp>
        <p:nvSpPr>
          <p:cNvPr id="218" name="Google Shape;218;p31"/>
          <p:cNvSpPr txBox="1"/>
          <p:nvPr>
            <p:ph idx="4294967295" type="ctrTitle"/>
          </p:nvPr>
        </p:nvSpPr>
        <p:spPr>
          <a:xfrm>
            <a:off x="1345800" y="370200"/>
            <a:ext cx="5392800" cy="11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CREATING </a:t>
            </a:r>
            <a:endParaRPr sz="6800"/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PERFORMANCE ROUTINES</a:t>
            </a:r>
            <a:endParaRPr sz="6800"/>
          </a:p>
        </p:txBody>
      </p:sp>
      <p:sp>
        <p:nvSpPr>
          <p:cNvPr id="219" name="Google Shape;219;p31"/>
          <p:cNvSpPr txBox="1"/>
          <p:nvPr>
            <p:ph idx="4294967295" type="title"/>
          </p:nvPr>
        </p:nvSpPr>
        <p:spPr>
          <a:xfrm>
            <a:off x="407850" y="1780425"/>
            <a:ext cx="34806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ROUTINES</a:t>
            </a:r>
            <a:endParaRPr sz="2800"/>
          </a:p>
        </p:txBody>
      </p:sp>
      <p:sp>
        <p:nvSpPr>
          <p:cNvPr id="220" name="Google Shape;220;p31"/>
          <p:cNvSpPr txBox="1"/>
          <p:nvPr>
            <p:ph idx="4294967295" type="subTitle"/>
          </p:nvPr>
        </p:nvSpPr>
        <p:spPr>
          <a:xfrm>
            <a:off x="407850" y="22319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Routines provide stability and familiarity despite changing environments. We do not simply show up; we arrive!</a:t>
            </a:r>
            <a:endParaRPr/>
          </a:p>
        </p:txBody>
      </p:sp>
      <p:sp>
        <p:nvSpPr>
          <p:cNvPr id="221" name="Google Shape;221;p31"/>
          <p:cNvSpPr txBox="1"/>
          <p:nvPr>
            <p:ph idx="4294967295" type="title"/>
          </p:nvPr>
        </p:nvSpPr>
        <p:spPr>
          <a:xfrm>
            <a:off x="-354150" y="25480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ROUTINES</a:t>
            </a:r>
            <a:endParaRPr sz="2800"/>
          </a:p>
        </p:txBody>
      </p:sp>
      <p:sp>
        <p:nvSpPr>
          <p:cNvPr id="222" name="Google Shape;222;p31"/>
          <p:cNvSpPr txBox="1"/>
          <p:nvPr>
            <p:ph idx="4294967295" type="subTitle"/>
          </p:nvPr>
        </p:nvSpPr>
        <p:spPr>
          <a:xfrm>
            <a:off x="407850" y="3032600"/>
            <a:ext cx="63438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Prepare for the what-if situations by creating Plan A, Plan B, Plan C routines that are repeatable, purposeful, consistent, yet flexible.</a:t>
            </a:r>
            <a:endParaRPr/>
          </a:p>
        </p:txBody>
      </p:sp>
      <p:sp>
        <p:nvSpPr>
          <p:cNvPr id="223" name="Google Shape;223;p31"/>
          <p:cNvSpPr txBox="1"/>
          <p:nvPr>
            <p:ph idx="4294967295" type="title"/>
          </p:nvPr>
        </p:nvSpPr>
        <p:spPr>
          <a:xfrm>
            <a:off x="103050" y="35386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PRACTICE, PRACTICE, PRACTICE</a:t>
            </a:r>
            <a:endParaRPr sz="2800"/>
          </a:p>
        </p:txBody>
      </p:sp>
      <p:sp>
        <p:nvSpPr>
          <p:cNvPr id="224" name="Google Shape;224;p31"/>
          <p:cNvSpPr txBox="1"/>
          <p:nvPr>
            <p:ph idx="4294967295" type="subTitle"/>
          </p:nvPr>
        </p:nvSpPr>
        <p:spPr>
          <a:xfrm>
            <a:off x="407850" y="4023200"/>
            <a:ext cx="63438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Increase </a:t>
            </a:r>
            <a:r>
              <a:rPr lang="en"/>
              <a:t>benefits by learning and practicing the skills of each routine. Repetition and sparring to gain new skills is already part of your arsenal!</a:t>
            </a: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4324" y="0"/>
            <a:ext cx="2659676" cy="198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1"/>
          <p:cNvSpPr txBox="1"/>
          <p:nvPr>
            <p:ph idx="4294967295" type="subTitle"/>
          </p:nvPr>
        </p:nvSpPr>
        <p:spPr>
          <a:xfrm>
            <a:off x="6360625" y="47014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 (Hazell et al., 2014)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3189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03</a:t>
            </a:r>
            <a:endParaRPr sz="15000"/>
          </a:p>
        </p:txBody>
      </p:sp>
      <p:sp>
        <p:nvSpPr>
          <p:cNvPr id="232" name="Google Shape;232;p32"/>
          <p:cNvSpPr txBox="1"/>
          <p:nvPr>
            <p:ph idx="2" type="ctrTitle"/>
          </p:nvPr>
        </p:nvSpPr>
        <p:spPr>
          <a:xfrm>
            <a:off x="1574400" y="522600"/>
            <a:ext cx="4398300" cy="20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SELF-TALK</a:t>
            </a:r>
            <a:endParaRPr/>
          </a:p>
        </p:txBody>
      </p:sp>
      <p:sp>
        <p:nvSpPr>
          <p:cNvPr id="233" name="Google Shape;233;p32"/>
          <p:cNvSpPr txBox="1"/>
          <p:nvPr>
            <p:ph type="title"/>
          </p:nvPr>
        </p:nvSpPr>
        <p:spPr>
          <a:xfrm>
            <a:off x="407850" y="1551825"/>
            <a:ext cx="20190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YOU ALREADY DO IT</a:t>
            </a:r>
            <a:endParaRPr sz="2800"/>
          </a:p>
        </p:txBody>
      </p:sp>
      <p:sp>
        <p:nvSpPr>
          <p:cNvPr id="234" name="Google Shape;234;p32"/>
          <p:cNvSpPr txBox="1"/>
          <p:nvPr>
            <p:ph idx="4294967295" type="subTitle"/>
          </p:nvPr>
        </p:nvSpPr>
        <p:spPr>
          <a:xfrm>
            <a:off x="407850" y="2003325"/>
            <a:ext cx="72195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What you say to yourself matters and can be used to mediate your response to a situation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5" name="Google Shape;235;p32"/>
          <p:cNvSpPr txBox="1"/>
          <p:nvPr>
            <p:ph type="title"/>
          </p:nvPr>
        </p:nvSpPr>
        <p:spPr>
          <a:xfrm>
            <a:off x="407850" y="22432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TYPES OF SELF-TALK</a:t>
            </a:r>
            <a:endParaRPr sz="2800"/>
          </a:p>
        </p:txBody>
      </p:sp>
      <p:sp>
        <p:nvSpPr>
          <p:cNvPr id="236" name="Google Shape;236;p32"/>
          <p:cNvSpPr txBox="1"/>
          <p:nvPr>
            <p:ph type="title"/>
          </p:nvPr>
        </p:nvSpPr>
        <p:spPr>
          <a:xfrm>
            <a:off x="407850" y="39958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TURNING NEGATIVE INTO POSITIVE</a:t>
            </a:r>
            <a:endParaRPr sz="2800"/>
          </a:p>
        </p:txBody>
      </p:sp>
      <p:sp>
        <p:nvSpPr>
          <p:cNvPr id="237" name="Google Shape;237;p32"/>
          <p:cNvSpPr txBox="1"/>
          <p:nvPr>
            <p:ph idx="4294967295" type="subTitle"/>
          </p:nvPr>
        </p:nvSpPr>
        <p:spPr>
          <a:xfrm>
            <a:off x="407850" y="4480400"/>
            <a:ext cx="63438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Thought stopping, ironic processes, reframing are all things to be aware of.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616" y="152400"/>
            <a:ext cx="2264982" cy="18509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9" name="Google Shape;239;p32"/>
          <p:cNvGraphicFramePr/>
          <p:nvPr/>
        </p:nvGraphicFramePr>
        <p:xfrm>
          <a:off x="432500" y="278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{BC497B3B-5C11-43AE-8C95-D8E3116A0036}</a:tableStyleId>
              </a:tblPr>
              <a:tblGrid>
                <a:gridCol w="4166275"/>
                <a:gridCol w="4166275"/>
              </a:tblGrid>
              <a:tr h="54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Motivational:  when you need more effort or energy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“You can do this” or “If I sweep, I win”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Instructional:  cues for when you execute a task 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“Chin down” or “Sprawl!”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Negative:  focuses on what you do wrong/inner critic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“You suck” or “You’re so stupid for tapping”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Neutral: distracting thoughts and useless info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“I want spaghetti” or “I have to call my mom later”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0" name="Google Shape;240;p32"/>
          <p:cNvSpPr txBox="1"/>
          <p:nvPr>
            <p:ph idx="4294967295" type="subTitle"/>
          </p:nvPr>
        </p:nvSpPr>
        <p:spPr>
          <a:xfrm>
            <a:off x="6443700" y="4616850"/>
            <a:ext cx="39207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(Weinberg &amp; Gould, 2019)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idx="4294967295" type="title"/>
          </p:nvPr>
        </p:nvSpPr>
        <p:spPr>
          <a:xfrm>
            <a:off x="141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04</a:t>
            </a:r>
            <a:endParaRPr sz="15000"/>
          </a:p>
        </p:txBody>
      </p:sp>
      <p:sp>
        <p:nvSpPr>
          <p:cNvPr id="246" name="Google Shape;246;p33"/>
          <p:cNvSpPr txBox="1"/>
          <p:nvPr>
            <p:ph idx="4294967295" type="ctrTitle"/>
          </p:nvPr>
        </p:nvSpPr>
        <p:spPr>
          <a:xfrm>
            <a:off x="1345800" y="370200"/>
            <a:ext cx="5392800" cy="11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GOAL SETTING &amp; IMPLEMENTATION</a:t>
            </a:r>
            <a:endParaRPr sz="6800"/>
          </a:p>
        </p:txBody>
      </p:sp>
      <p:sp>
        <p:nvSpPr>
          <p:cNvPr id="247" name="Google Shape;247;p33"/>
          <p:cNvSpPr txBox="1"/>
          <p:nvPr>
            <p:ph idx="4294967295" type="title"/>
          </p:nvPr>
        </p:nvSpPr>
        <p:spPr>
          <a:xfrm>
            <a:off x="407850" y="1780425"/>
            <a:ext cx="34806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STRATEGIES FOR SUCCESS</a:t>
            </a:r>
            <a:endParaRPr sz="2800"/>
          </a:p>
        </p:txBody>
      </p:sp>
      <p:sp>
        <p:nvSpPr>
          <p:cNvPr id="248" name="Google Shape;248;p33"/>
          <p:cNvSpPr txBox="1"/>
          <p:nvPr>
            <p:ph idx="4294967295" type="subTitle"/>
          </p:nvPr>
        </p:nvSpPr>
        <p:spPr>
          <a:xfrm>
            <a:off x="407850" y="22319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</a:t>
            </a:r>
            <a:r>
              <a:rPr lang="en"/>
              <a:t>efine</a:t>
            </a:r>
            <a:r>
              <a:rPr lang="en"/>
              <a:t> what you want to do, how you’ll get there, when you </a:t>
            </a:r>
            <a:r>
              <a:rPr lang="en"/>
              <a:t>will</a:t>
            </a:r>
            <a:r>
              <a:rPr lang="en"/>
              <a:t> use them, why you want to achieve it.</a:t>
            </a:r>
            <a:endParaRPr/>
          </a:p>
        </p:txBody>
      </p:sp>
      <p:sp>
        <p:nvSpPr>
          <p:cNvPr id="249" name="Google Shape;249;p33"/>
          <p:cNvSpPr txBox="1"/>
          <p:nvPr>
            <p:ph idx="4294967295" type="title"/>
          </p:nvPr>
        </p:nvSpPr>
        <p:spPr>
          <a:xfrm>
            <a:off x="-506550" y="25480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GOALS</a:t>
            </a:r>
            <a:endParaRPr sz="2800"/>
          </a:p>
        </p:txBody>
      </p:sp>
      <p:sp>
        <p:nvSpPr>
          <p:cNvPr id="250" name="Google Shape;250;p33"/>
          <p:cNvSpPr txBox="1"/>
          <p:nvPr>
            <p:ph idx="4294967295" type="subTitle"/>
          </p:nvPr>
        </p:nvSpPr>
        <p:spPr>
          <a:xfrm>
            <a:off x="407850" y="3032600"/>
            <a:ext cx="63438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From least controllable to controllable: outcome goals (win or lose), performance goals (get a takedown in fight), process goals (drill a technique)</a:t>
            </a:r>
            <a:endParaRPr/>
          </a:p>
        </p:txBody>
      </p:sp>
      <p:sp>
        <p:nvSpPr>
          <p:cNvPr id="251" name="Google Shape;251;p33"/>
          <p:cNvSpPr txBox="1"/>
          <p:nvPr>
            <p:ph idx="4294967295" type="title"/>
          </p:nvPr>
        </p:nvSpPr>
        <p:spPr>
          <a:xfrm>
            <a:off x="407850" y="35386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</a:t>
            </a:r>
            <a:endParaRPr sz="2800"/>
          </a:p>
        </p:txBody>
      </p:sp>
      <p:sp>
        <p:nvSpPr>
          <p:cNvPr id="252" name="Google Shape;252;p33"/>
          <p:cNvSpPr txBox="1"/>
          <p:nvPr>
            <p:ph idx="4294967295" type="subTitle"/>
          </p:nvPr>
        </p:nvSpPr>
        <p:spPr>
          <a:xfrm>
            <a:off x="407850" y="4023200"/>
            <a:ext cx="73461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SMARTS: Specific, Measurable, Action-Oriented, Realistic, Timely, Self-Determined</a:t>
            </a:r>
            <a:br>
              <a:rPr lang="en"/>
            </a:br>
            <a:r>
              <a:rPr lang="en"/>
              <a:t>Set 1 or 2 at a time, don’t be afraid to adjust them, use your support system for commitment.</a:t>
            </a:r>
            <a:endParaRPr/>
          </a:p>
        </p:txBody>
      </p:sp>
      <p:pic>
        <p:nvPicPr>
          <p:cNvPr id="253" name="Google Shape;253;p33"/>
          <p:cNvPicPr preferRelativeResize="0"/>
          <p:nvPr/>
        </p:nvPicPr>
        <p:blipFill rotWithShape="1">
          <a:blip r:embed="rId3">
            <a:alphaModFix/>
          </a:blip>
          <a:srcRect b="4528" l="0" r="0" t="4537"/>
          <a:stretch/>
        </p:blipFill>
        <p:spPr>
          <a:xfrm>
            <a:off x="6409775" y="201700"/>
            <a:ext cx="2577474" cy="192342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>
            <p:ph idx="4294967295" type="subTitle"/>
          </p:nvPr>
        </p:nvSpPr>
        <p:spPr>
          <a:xfrm>
            <a:off x="6360625" y="47014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(Weinberg &amp; Gould, 2019)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/>
          <p:nvPr>
            <p:ph type="title"/>
          </p:nvPr>
        </p:nvSpPr>
        <p:spPr>
          <a:xfrm>
            <a:off x="3189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05</a:t>
            </a:r>
            <a:endParaRPr sz="15000"/>
          </a:p>
        </p:txBody>
      </p:sp>
      <p:sp>
        <p:nvSpPr>
          <p:cNvPr id="260" name="Google Shape;260;p34"/>
          <p:cNvSpPr txBox="1"/>
          <p:nvPr>
            <p:ph idx="2" type="ctrTitle"/>
          </p:nvPr>
        </p:nvSpPr>
        <p:spPr>
          <a:xfrm>
            <a:off x="1574400" y="522600"/>
            <a:ext cx="5386500" cy="20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TOUGHNESS</a:t>
            </a:r>
            <a:endParaRPr/>
          </a:p>
        </p:txBody>
      </p:sp>
      <p:sp>
        <p:nvSpPr>
          <p:cNvPr id="261" name="Google Shape;261;p34"/>
          <p:cNvSpPr txBox="1"/>
          <p:nvPr>
            <p:ph type="title"/>
          </p:nvPr>
        </p:nvSpPr>
        <p:spPr>
          <a:xfrm>
            <a:off x="407850" y="1551825"/>
            <a:ext cx="20190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TOUGH TO DESCRIBE</a:t>
            </a:r>
            <a:endParaRPr sz="2800"/>
          </a:p>
        </p:txBody>
      </p:sp>
      <p:sp>
        <p:nvSpPr>
          <p:cNvPr id="262" name="Google Shape;262;p34"/>
          <p:cNvSpPr txBox="1"/>
          <p:nvPr>
            <p:ph idx="4294967295" type="subTitle"/>
          </p:nvPr>
        </p:nvSpPr>
        <p:spPr>
          <a:xfrm>
            <a:off x="407850" y="2003325"/>
            <a:ext cx="72195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Striving for excellence despite adversity is a common definition but what does that look like?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3" name="Google Shape;263;p34"/>
          <p:cNvSpPr txBox="1"/>
          <p:nvPr>
            <p:ph type="title"/>
          </p:nvPr>
        </p:nvSpPr>
        <p:spPr>
          <a:xfrm>
            <a:off x="407850" y="22432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 4 C’S</a:t>
            </a:r>
            <a:endParaRPr sz="2800"/>
          </a:p>
        </p:txBody>
      </p:sp>
      <p:sp>
        <p:nvSpPr>
          <p:cNvPr id="264" name="Google Shape;264;p34"/>
          <p:cNvSpPr txBox="1"/>
          <p:nvPr>
            <p:ph type="title"/>
          </p:nvPr>
        </p:nvSpPr>
        <p:spPr>
          <a:xfrm>
            <a:off x="407850" y="39958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PRACTICE FAILURE</a:t>
            </a:r>
            <a:endParaRPr sz="2800"/>
          </a:p>
        </p:txBody>
      </p:sp>
      <p:sp>
        <p:nvSpPr>
          <p:cNvPr id="265" name="Google Shape;265;p34"/>
          <p:cNvSpPr txBox="1"/>
          <p:nvPr>
            <p:ph idx="4294967295" type="subTitle"/>
          </p:nvPr>
        </p:nvSpPr>
        <p:spPr>
          <a:xfrm>
            <a:off x="407850" y="4480400"/>
            <a:ext cx="83325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Build your mental toughness by exposing yourself to challenging situations in practice and </a:t>
            </a:r>
            <a:r>
              <a:rPr lang="en">
                <a:solidFill>
                  <a:schemeClr val="dk2"/>
                </a:solidFill>
              </a:rPr>
              <a:t>developing a mental rehearsal routine for when things don’t go as planned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3">
            <a:alphaModFix/>
          </a:blip>
          <a:srcRect b="4718" l="0" r="0" t="4709"/>
          <a:stretch/>
        </p:blipFill>
        <p:spPr>
          <a:xfrm>
            <a:off x="7081550" y="422650"/>
            <a:ext cx="1788901" cy="14618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7" name="Google Shape;267;p34"/>
          <p:cNvGraphicFramePr/>
          <p:nvPr/>
        </p:nvGraphicFramePr>
        <p:xfrm>
          <a:off x="432500" y="278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{BC497B3B-5C11-43AE-8C95-D8E3116A0036}</a:tableStyleId>
              </a:tblPr>
              <a:tblGrid>
                <a:gridCol w="4166275"/>
                <a:gridCol w="4166275"/>
              </a:tblGrid>
              <a:tr h="54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Control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 focus on what you can control like your thoughts and positive self-talk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Challenge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 appraise situation as a challenge, not a threat like fighting again after a loss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Commitment: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 your dedication to the pursuit of excellence like giving up comfort for growth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Confidence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believing in yourself after failure like believing you will achieve your dream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8" name="Google Shape;268;p34"/>
          <p:cNvSpPr txBox="1"/>
          <p:nvPr>
            <p:ph idx="4294967295" type="subTitle"/>
          </p:nvPr>
        </p:nvSpPr>
        <p:spPr>
          <a:xfrm>
            <a:off x="6703975" y="4740775"/>
            <a:ext cx="39207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(Weinberg &amp; Gould, 2019)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8F4EA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idx="4294967295" type="title"/>
          </p:nvPr>
        </p:nvSpPr>
        <p:spPr>
          <a:xfrm>
            <a:off x="141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06</a:t>
            </a:r>
            <a:endParaRPr sz="15000"/>
          </a:p>
        </p:txBody>
      </p:sp>
      <p:sp>
        <p:nvSpPr>
          <p:cNvPr id="274" name="Google Shape;274;p35"/>
          <p:cNvSpPr txBox="1"/>
          <p:nvPr>
            <p:ph idx="4294967295" type="ctrTitle"/>
          </p:nvPr>
        </p:nvSpPr>
        <p:spPr>
          <a:xfrm>
            <a:off x="1345800" y="370200"/>
            <a:ext cx="5392800" cy="11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FOCUS &amp; </a:t>
            </a:r>
            <a:endParaRPr sz="6800"/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/>
              <a:t>CONCENTRATION</a:t>
            </a:r>
            <a:endParaRPr sz="6800"/>
          </a:p>
        </p:txBody>
      </p:sp>
      <p:sp>
        <p:nvSpPr>
          <p:cNvPr id="275" name="Google Shape;275;p35"/>
          <p:cNvSpPr txBox="1"/>
          <p:nvPr>
            <p:ph idx="4294967295" type="title"/>
          </p:nvPr>
        </p:nvSpPr>
        <p:spPr>
          <a:xfrm>
            <a:off x="407850" y="1628025"/>
            <a:ext cx="4354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ATTENTION VS FOCUS VS CONCENTRATION</a:t>
            </a:r>
            <a:endParaRPr sz="2800"/>
          </a:p>
        </p:txBody>
      </p:sp>
      <p:sp>
        <p:nvSpPr>
          <p:cNvPr id="276" name="Google Shape;276;p35"/>
          <p:cNvSpPr txBox="1"/>
          <p:nvPr>
            <p:ph idx="4294967295" type="subTitle"/>
          </p:nvPr>
        </p:nvSpPr>
        <p:spPr>
          <a:xfrm>
            <a:off x="407850" y="20795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Attention=  broad awareness of surroundings. Focus= narrow awareness. Concentration= one specific cue</a:t>
            </a:r>
            <a:endParaRPr/>
          </a:p>
        </p:txBody>
      </p:sp>
      <p:sp>
        <p:nvSpPr>
          <p:cNvPr id="277" name="Google Shape;277;p35"/>
          <p:cNvSpPr txBox="1"/>
          <p:nvPr>
            <p:ph idx="4294967295" type="title"/>
          </p:nvPr>
        </p:nvSpPr>
        <p:spPr>
          <a:xfrm>
            <a:off x="407850" y="2308244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ATTENTIONAL FOCUS</a:t>
            </a:r>
            <a:endParaRPr sz="2800"/>
          </a:p>
        </p:txBody>
      </p:sp>
      <p:sp>
        <p:nvSpPr>
          <p:cNvPr id="278" name="Google Shape;278;p35"/>
          <p:cNvSpPr txBox="1"/>
          <p:nvPr>
            <p:ph idx="4294967295" type="title"/>
          </p:nvPr>
        </p:nvSpPr>
        <p:spPr>
          <a:xfrm>
            <a:off x="407850" y="39084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LOOP</a:t>
            </a:r>
            <a:endParaRPr sz="2800"/>
          </a:p>
        </p:txBody>
      </p:sp>
      <p:sp>
        <p:nvSpPr>
          <p:cNvPr id="279" name="Google Shape;279;p35"/>
          <p:cNvSpPr txBox="1"/>
          <p:nvPr>
            <p:ph idx="4294967295" type="subTitle"/>
          </p:nvPr>
        </p:nvSpPr>
        <p:spPr>
          <a:xfrm>
            <a:off x="369150" y="4370575"/>
            <a:ext cx="73461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Constant scanning &amp; information-processing is called </a:t>
            </a:r>
            <a:r>
              <a:rPr lang="en"/>
              <a:t>visual-perceptual-cognitive-information processing-anticipation-decision making-reaction time-feedback loop </a:t>
            </a:r>
            <a:endParaRPr/>
          </a:p>
        </p:txBody>
      </p:sp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 amt="83000"/>
          </a:blip>
          <a:srcRect b="0" l="16495" r="16502" t="0"/>
          <a:stretch/>
        </p:blipFill>
        <p:spPr>
          <a:xfrm>
            <a:off x="6252875" y="134475"/>
            <a:ext cx="2469651" cy="18265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1" name="Google Shape;281;p35"/>
          <p:cNvGraphicFramePr/>
          <p:nvPr/>
        </p:nvGraphicFramePr>
        <p:xfrm>
          <a:off x="432500" y="278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{BC497B3B-5C11-43AE-8C95-D8E3116A0036}</a:tableStyleId>
              </a:tblPr>
              <a:tblGrid>
                <a:gridCol w="4166275"/>
                <a:gridCol w="4166275"/>
              </a:tblGrid>
              <a:tr h="54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Broad: ability to take in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multiple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cues by scanning your environment 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Internal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 focusing on your 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thoughts and bodily reactions like heart rate or self-talk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47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Narrow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 honing in on one or two cues like when you pass a guard or fight in the clinch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External</a:t>
                      </a:r>
                      <a:r>
                        <a:rPr lang="en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: focusing on things outside of your body like your opponent’s moves or cheers in the crowd</a:t>
                      </a:r>
                      <a:endParaRPr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82" name="Google Shape;282;p35"/>
          <p:cNvSpPr txBox="1"/>
          <p:nvPr>
            <p:ph idx="4294967295" type="subTitle"/>
          </p:nvPr>
        </p:nvSpPr>
        <p:spPr>
          <a:xfrm>
            <a:off x="6360625" y="4701425"/>
            <a:ext cx="85794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(Keegan, 2014)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/>
          <p:nvPr>
            <p:ph type="title"/>
          </p:nvPr>
        </p:nvSpPr>
        <p:spPr>
          <a:xfrm>
            <a:off x="318900" y="-279375"/>
            <a:ext cx="1788900" cy="216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07</a:t>
            </a:r>
            <a:endParaRPr sz="15000"/>
          </a:p>
        </p:txBody>
      </p:sp>
      <p:sp>
        <p:nvSpPr>
          <p:cNvPr id="288" name="Google Shape;288;p36"/>
          <p:cNvSpPr txBox="1"/>
          <p:nvPr>
            <p:ph idx="2" type="ctrTitle"/>
          </p:nvPr>
        </p:nvSpPr>
        <p:spPr>
          <a:xfrm>
            <a:off x="1574400" y="522600"/>
            <a:ext cx="5386500" cy="20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IMAGERY &amp; VISUALIZATION</a:t>
            </a:r>
            <a:endParaRPr sz="6600"/>
          </a:p>
        </p:txBody>
      </p:sp>
      <p:sp>
        <p:nvSpPr>
          <p:cNvPr id="289" name="Google Shape;289;p36"/>
          <p:cNvSpPr txBox="1"/>
          <p:nvPr>
            <p:ph type="title"/>
          </p:nvPr>
        </p:nvSpPr>
        <p:spPr>
          <a:xfrm>
            <a:off x="407850" y="1551825"/>
            <a:ext cx="20190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WHY USE IMAGERY?</a:t>
            </a:r>
            <a:endParaRPr sz="2800"/>
          </a:p>
        </p:txBody>
      </p:sp>
      <p:sp>
        <p:nvSpPr>
          <p:cNvPr id="290" name="Google Shape;290;p36"/>
          <p:cNvSpPr txBox="1"/>
          <p:nvPr>
            <p:ph idx="4294967295" type="subTitle"/>
          </p:nvPr>
        </p:nvSpPr>
        <p:spPr>
          <a:xfrm>
            <a:off x="407850" y="2003325"/>
            <a:ext cx="84111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Imagery allows you to simulate situations in your mind to enhance your planning, skills, and  motivation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1" name="Google Shape;291;p36"/>
          <p:cNvSpPr txBox="1"/>
          <p:nvPr>
            <p:ph type="title"/>
          </p:nvPr>
        </p:nvSpPr>
        <p:spPr>
          <a:xfrm>
            <a:off x="407850" y="22432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EFFECTIVE IMAGES </a:t>
            </a:r>
            <a:endParaRPr sz="2800"/>
          </a:p>
        </p:txBody>
      </p:sp>
      <p:sp>
        <p:nvSpPr>
          <p:cNvPr id="292" name="Google Shape;292;p36"/>
          <p:cNvSpPr txBox="1"/>
          <p:nvPr>
            <p:ph type="title"/>
          </p:nvPr>
        </p:nvSpPr>
        <p:spPr>
          <a:xfrm>
            <a:off x="407850" y="3995850"/>
            <a:ext cx="3358800" cy="621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THEORIES BEHIND IMAGERY</a:t>
            </a:r>
            <a:endParaRPr sz="2800"/>
          </a:p>
        </p:txBody>
      </p:sp>
      <p:sp>
        <p:nvSpPr>
          <p:cNvPr id="293" name="Google Shape;293;p36"/>
          <p:cNvSpPr txBox="1"/>
          <p:nvPr>
            <p:ph idx="4294967295" type="subTitle"/>
          </p:nvPr>
        </p:nvSpPr>
        <p:spPr>
          <a:xfrm>
            <a:off x="407850" y="4480400"/>
            <a:ext cx="83325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Psychoneuromuscular theory, symbolic learning theory, bioinformational theory, triple code theory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94" name="Google Shape;294;p36"/>
          <p:cNvPicPr preferRelativeResize="0"/>
          <p:nvPr/>
        </p:nvPicPr>
        <p:blipFill rotWithShape="1">
          <a:blip r:embed="rId3">
            <a:alphaModFix/>
          </a:blip>
          <a:srcRect b="3297" l="0" r="0" t="3297"/>
          <a:stretch/>
        </p:blipFill>
        <p:spPr>
          <a:xfrm>
            <a:off x="7081550" y="422650"/>
            <a:ext cx="1788900" cy="14618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p36"/>
          <p:cNvGraphicFramePr/>
          <p:nvPr/>
        </p:nvGraphicFramePr>
        <p:xfrm>
          <a:off x="481850" y="2749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{BC497B3B-5C11-43AE-8C95-D8E3116A0036}</a:tableStyleId>
              </a:tblPr>
              <a:tblGrid>
                <a:gridCol w="8185900"/>
              </a:tblGrid>
              <a:tr h="114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Modality: Are you using all five senses?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Perspective: do you see yourself on a movie screen or from your own point-of-view?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Angle: What direction are you viewing yourself?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Someone else?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Deliberation: Is this a deliberately designed image or spontaneous?</a:t>
                      </a:r>
                      <a:b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</a:b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Agency: Who is directing the image? You or is 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someone</a:t>
                      </a:r>
                      <a:r>
                        <a:rPr lang="en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 guiding you?</a:t>
                      </a:r>
                      <a:endParaRPr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96" name="Google Shape;296;p36"/>
          <p:cNvSpPr txBox="1"/>
          <p:nvPr>
            <p:ph idx="4294967295" type="subTitle"/>
          </p:nvPr>
        </p:nvSpPr>
        <p:spPr>
          <a:xfrm>
            <a:off x="7081550" y="4765575"/>
            <a:ext cx="3920700" cy="621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(Burton &amp; Raedeke, 2008)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uay Thai Boxing Center by Slidesgo">
  <a:themeElements>
    <a:clrScheme name="Simple Light">
      <a:dk1>
        <a:srgbClr val="1D2724"/>
      </a:dk1>
      <a:lt1>
        <a:srgbClr val="313A37"/>
      </a:lt1>
      <a:dk2>
        <a:srgbClr val="F1E7C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27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